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88" d="100"/>
          <a:sy n="88" d="100"/>
        </p:scale>
        <p:origin x="2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EA17A-92EE-4F2D-9E71-C125400C626A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DF936-A2D0-4EA9-8808-6BC9616DCB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455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EA17A-92EE-4F2D-9E71-C125400C626A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DF936-A2D0-4EA9-8808-6BC9616DCB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98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EA17A-92EE-4F2D-9E71-C125400C626A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DF936-A2D0-4EA9-8808-6BC9616DCB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539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EA17A-92EE-4F2D-9E71-C125400C626A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DF936-A2D0-4EA9-8808-6BC9616DCB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365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EA17A-92EE-4F2D-9E71-C125400C626A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DF936-A2D0-4EA9-8808-6BC9616DCB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7694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EA17A-92EE-4F2D-9E71-C125400C626A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DF936-A2D0-4EA9-8808-6BC9616DCB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4445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EA17A-92EE-4F2D-9E71-C125400C626A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DF936-A2D0-4EA9-8808-6BC9616DCB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87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EA17A-92EE-4F2D-9E71-C125400C626A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DF936-A2D0-4EA9-8808-6BC9616DCB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397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EA17A-92EE-4F2D-9E71-C125400C626A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DF936-A2D0-4EA9-8808-6BC9616DCB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588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EA17A-92EE-4F2D-9E71-C125400C626A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DF936-A2D0-4EA9-8808-6BC9616DCB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630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EA17A-92EE-4F2D-9E71-C125400C626A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DF936-A2D0-4EA9-8808-6BC9616DCB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927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0EA17A-92EE-4F2D-9E71-C125400C626A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DF936-A2D0-4EA9-8808-6BC9616DCB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6324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ctrTitle"/>
          </p:nvPr>
        </p:nvSpPr>
        <p:spPr>
          <a:xfrm>
            <a:off x="851770" y="576196"/>
            <a:ext cx="3256767" cy="4960308"/>
          </a:xfrm>
        </p:spPr>
        <p:txBody>
          <a:bodyPr>
            <a:normAutofit/>
          </a:bodyPr>
          <a:lstStyle/>
          <a:p>
            <a:r>
              <a:rPr lang="ru-RU" sz="3200" dirty="0"/>
              <a:t>День знаний будем мы встречать.</a:t>
            </a:r>
            <a:br>
              <a:rPr lang="ru-RU" sz="3200" dirty="0"/>
            </a:br>
            <a:r>
              <a:rPr lang="ru-RU" sz="3200" dirty="0"/>
              <a:t>Шутить, играть и танцевать!</a:t>
            </a:r>
            <a:br>
              <a:rPr lang="ru-RU" sz="3200" dirty="0"/>
            </a:br>
            <a:r>
              <a:rPr lang="ru-RU" sz="3200" dirty="0"/>
              <a:t> Вся страна ждала не зря, это утро сентября.</a:t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7052" y="200416"/>
            <a:ext cx="7177414" cy="639949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76943" y="200416"/>
            <a:ext cx="37229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Подготовили воспитатели гр.№12</a:t>
            </a:r>
          </a:p>
          <a:p>
            <a:r>
              <a:rPr lang="ru-RU" dirty="0" smtClean="0"/>
              <a:t>Морозова О.В.,</a:t>
            </a:r>
            <a:r>
              <a:rPr lang="ru-RU" dirty="0" err="1" smtClean="0"/>
              <a:t>Зацепина</a:t>
            </a:r>
            <a:r>
              <a:rPr lang="ru-RU" smtClean="0"/>
              <a:t> Э.Ю.</a:t>
            </a:r>
          </a:p>
        </p:txBody>
      </p:sp>
    </p:spTree>
    <p:extLst>
      <p:ext uri="{BB962C8B-B14F-4D97-AF65-F5344CB8AC3E}">
        <p14:creationId xmlns:p14="http://schemas.microsoft.com/office/powerpoint/2010/main" val="13848832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1" y="413360"/>
            <a:ext cx="3332966" cy="576360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В школу все идут с цветами,  прозвенит в стране звонок.</a:t>
            </a:r>
          </a:p>
          <a:p>
            <a:pPr marL="0" indent="0">
              <a:buNone/>
            </a:pPr>
            <a:r>
              <a:rPr lang="ru-RU" dirty="0" smtClean="0"/>
              <a:t>И </a:t>
            </a:r>
            <a:r>
              <a:rPr lang="ru-RU" dirty="0"/>
              <a:t>ребята прочитают  миллионы новых слов.</a:t>
            </a:r>
          </a:p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первый класс нам рановато, но растем мы, </a:t>
            </a:r>
            <a:r>
              <a:rPr lang="ru-RU" dirty="0" smtClean="0"/>
              <a:t>как пчелята, </a:t>
            </a:r>
          </a:p>
          <a:p>
            <a:pPr marL="0" indent="0">
              <a:buNone/>
            </a:pPr>
            <a:r>
              <a:rPr lang="ru-RU" dirty="0" smtClean="0"/>
              <a:t>Нам </a:t>
            </a:r>
            <a:r>
              <a:rPr lang="ru-RU" dirty="0"/>
              <a:t>лениться не годится,  мы научимся учиться.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25" t="15890" r="12470"/>
          <a:stretch/>
        </p:blipFill>
        <p:spPr>
          <a:xfrm>
            <a:off x="4459266" y="263046"/>
            <a:ext cx="7114784" cy="5768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178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30" t="5254" r="21467"/>
          <a:stretch/>
        </p:blipFill>
        <p:spPr>
          <a:xfrm>
            <a:off x="838200" y="728179"/>
            <a:ext cx="5198301" cy="5448783"/>
          </a:xfr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6175331" y="2467626"/>
            <a:ext cx="4872624" cy="2066795"/>
          </a:xfrm>
        </p:spPr>
        <p:txBody>
          <a:bodyPr>
            <a:noAutofit/>
          </a:bodyPr>
          <a:lstStyle/>
          <a:p>
            <a:r>
              <a:rPr lang="ru-RU" sz="2800" b="1" dirty="0"/>
              <a:t>Мы проводим праздник День знаний всегда 1 сентября. Дети только что собрались в группы после лета, только начинают адаптироваться, поэтому праздник построен с максимальным  участием взрослых, в сценарий включено много игр, аттракционов, танцев, не требующих долгой подготовки.</a:t>
            </a:r>
          </a:p>
        </p:txBody>
      </p:sp>
    </p:spTree>
    <p:extLst>
      <p:ext uri="{BB962C8B-B14F-4D97-AF65-F5344CB8AC3E}">
        <p14:creationId xmlns:p14="http://schemas.microsoft.com/office/powerpoint/2010/main" val="3280681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92" t="11141" r="25603" b="34612"/>
          <a:stretch/>
        </p:blipFill>
        <p:spPr>
          <a:xfrm>
            <a:off x="3985639" y="3407082"/>
            <a:ext cx="4857735" cy="325676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8" t="5814" r="1219" b="679"/>
          <a:stretch/>
        </p:blipFill>
        <p:spPr>
          <a:xfrm>
            <a:off x="5072329" y="300625"/>
            <a:ext cx="2216278" cy="290290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84" t="18265" r="22258" b="25040"/>
          <a:stretch/>
        </p:blipFill>
        <p:spPr>
          <a:xfrm>
            <a:off x="9072039" y="300625"/>
            <a:ext cx="2870505" cy="331939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72" t="16072" r="12121" b="18174"/>
          <a:stretch/>
        </p:blipFill>
        <p:spPr>
          <a:xfrm>
            <a:off x="706156" y="300625"/>
            <a:ext cx="2931091" cy="5511452"/>
          </a:xfrm>
          <a:prstGeom prst="rect">
            <a:avLst/>
          </a:prstGeom>
        </p:spPr>
      </p:pic>
      <p:sp>
        <p:nvSpPr>
          <p:cNvPr id="10" name="Заголовок 1"/>
          <p:cNvSpPr>
            <a:spLocks noGrp="1"/>
          </p:cNvSpPr>
          <p:nvPr>
            <p:ph idx="1"/>
          </p:nvPr>
        </p:nvSpPr>
        <p:spPr>
          <a:xfrm>
            <a:off x="9072039" y="4083485"/>
            <a:ext cx="2770297" cy="222337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Главное- создать радостную, весёлую, непринуждённую обстановку праздника, </a:t>
            </a:r>
            <a:r>
              <a:rPr lang="ru-RU"/>
              <a:t>доставить </a:t>
            </a:r>
            <a:r>
              <a:rPr lang="ru-RU" smtClean="0"/>
              <a:t>детям </a:t>
            </a:r>
            <a:r>
              <a:rPr lang="ru-RU" dirty="0"/>
              <a:t>удовольствие от общения со сверстниками и взрослыми.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3526278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73</Words>
  <Application>Microsoft Office PowerPoint</Application>
  <PresentationFormat>Широкоэкранный</PresentationFormat>
  <Paragraphs>9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День знаний будем мы встречать. Шутить, играть и танцевать!  Вся страна ждала не зря, это утро сентября. </vt:lpstr>
      <vt:lpstr>Презентация PowerPoint</vt:lpstr>
      <vt:lpstr>Мы проводим праздник День знаний всегда 1 сентября. Дети только что собрались в группы после лета, только начинают адаптироваться, поэтому праздник построен с максимальным  участием взрослых, в сценарий включено много игр, аттракционов, танцев, не требующих долгой подготовки.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знаний будем мы встречать. Шутить, играть и танцевать!  Вся страна ждала не зря, это утро сентября.</dc:title>
  <dc:creator>ольга морозова</dc:creator>
  <cp:lastModifiedBy>ольга морозова</cp:lastModifiedBy>
  <cp:revision>4</cp:revision>
  <dcterms:created xsi:type="dcterms:W3CDTF">2019-09-12T03:55:24Z</dcterms:created>
  <dcterms:modified xsi:type="dcterms:W3CDTF">2019-12-17T16:22:15Z</dcterms:modified>
</cp:coreProperties>
</file>