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7"/>
  </p:notesMasterIdLst>
  <p:sldIdLst>
    <p:sldId id="283" r:id="rId2"/>
    <p:sldId id="284" r:id="rId3"/>
    <p:sldId id="286" r:id="rId4"/>
    <p:sldId id="285" r:id="rId5"/>
    <p:sldId id="29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нис" initials="Д" lastIdx="1" clrIdx="0">
    <p:extLst>
      <p:ext uri="{19B8F6BF-5375-455C-9EA6-DF929625EA0E}">
        <p15:presenceInfo xmlns:p15="http://schemas.microsoft.com/office/powerpoint/2012/main" userId="Денис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515D4-1DD8-4323-9857-7A6F4429A83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FE3BC-FD85-47CA-AC07-B28D80D7B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4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3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28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0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8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6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3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6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8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61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55A127C-990F-48BD-87F2-F38D6DCCF9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96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8288" y="180626"/>
            <a:ext cx="5468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Шифровальщики</a:t>
            </a:r>
            <a:endParaRPr lang="ru-RU" sz="4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396" y="2884786"/>
            <a:ext cx="93866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 первый звук в названиях картинок на слайде, запиши соответствующие буквы и узнаешь какое слово зашифровано.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свой ответ щелкнув компьютерной мышкой по кнопке «Проверь себя».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слова: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1 –лодка, улитка, кошка (лук)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2 - лук, иголка, сумка, арбуз (лиса)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3 – заяц, иголка, машина, апельсин (зима)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483" y="3195522"/>
            <a:ext cx="3344314" cy="35382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396" y="1163374"/>
            <a:ext cx="105463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анализа и синтеза.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детей внимательно вслушиваться в слово.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освоить понятие «ЗВУК», учит определять место звука в слове.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06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ыщик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262" y="4108975"/>
            <a:ext cx="2398688" cy="2537811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291664" y="5276515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64" y="547773"/>
            <a:ext cx="3563006" cy="2134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504" y="515869"/>
            <a:ext cx="3247697" cy="216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035" y="483965"/>
            <a:ext cx="2753710" cy="216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Лук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483" y="3624434"/>
            <a:ext cx="3848538" cy="28864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38360" y="5276515"/>
            <a:ext cx="2452992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5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722" y="545048"/>
            <a:ext cx="1941128" cy="208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Лук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79" y="545048"/>
            <a:ext cx="2126429" cy="2074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Иголка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753" y="545046"/>
            <a:ext cx="1927861" cy="2074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674" y="552840"/>
            <a:ext cx="2074746" cy="2074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ыщик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669" y="118330"/>
            <a:ext cx="2364331" cy="2501462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409902" y="3532625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Лиса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468" y="2701158"/>
            <a:ext cx="5997795" cy="39967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48607" y="4968678"/>
            <a:ext cx="3331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4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ыщик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577" y="4521277"/>
            <a:ext cx="2111423" cy="2233885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230375" y="5537802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Заяц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75" y="382552"/>
            <a:ext cx="1902373" cy="2209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990" y="394419"/>
            <a:ext cx="1983839" cy="219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12" y="394419"/>
            <a:ext cx="2982806" cy="219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5601" y="394419"/>
            <a:ext cx="2101755" cy="2209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Зима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12" y="2629415"/>
            <a:ext cx="6053959" cy="3783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181909" y="5454416"/>
            <a:ext cx="3286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42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92" y="307731"/>
            <a:ext cx="8889023" cy="64711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62656" y="3951662"/>
            <a:ext cx="460857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140" y="2960706"/>
            <a:ext cx="3182112" cy="336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0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2122</TotalTime>
  <Words>42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Times New Roman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157</cp:revision>
  <dcterms:created xsi:type="dcterms:W3CDTF">2019-06-18T17:54:54Z</dcterms:created>
  <dcterms:modified xsi:type="dcterms:W3CDTF">2019-12-17T20:10:32Z</dcterms:modified>
</cp:coreProperties>
</file>