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0" r:id="rId2"/>
    <p:sldId id="259" r:id="rId3"/>
    <p:sldId id="260" r:id="rId4"/>
    <p:sldId id="262" r:id="rId5"/>
    <p:sldId id="265" r:id="rId6"/>
    <p:sldId id="264" r:id="rId7"/>
    <p:sldId id="266" r:id="rId8"/>
    <p:sldId id="261" r:id="rId9"/>
    <p:sldId id="263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27B2E-302D-4C24-8188-846B50EAE0CA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4C922-6E38-4704-B574-429158A3BF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9033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EC00D39-07CC-46A6-B702-E1F2030FAB47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8F039-7652-4B63-B9C6-8D600BAB1461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387DB-0CB1-4130-ADAE-A0C4BF5DDF90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208B332-D29F-4760-A218-AEB5E497786E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3485037-2989-465E-B624-1392AFF16097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68489D3-6CE3-4256-997E-31C7E531A208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A022763-92F2-46CE-8587-11398B9999BF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5342-EE76-4E87-AB10-788CD4EFCDB5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A5B8CFC-BD33-4B49-A594-6E58F80E3B3B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F72E340-4563-43D8-BF26-4194F326B440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F71FDFA-4064-4900-AE7F-9A510BF39799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6AC5089-94E8-4CED-80DE-D1D9C8991046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63CBA91-BBAF-462C-A8A5-D23681F68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u"/>
  </p:transition>
  <p:timing>
    <p:tnLst>
      <p:par>
        <p:cTn id="1" dur="indefinite" restart="never" nodeType="tmRoot"/>
      </p:par>
    </p:tnLst>
  </p:timing>
  <p:hf sldNum="0" hdr="0" ft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052736"/>
            <a:ext cx="834683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Домашние животные</a:t>
            </a:r>
            <a:endParaRPr lang="ru-RU" sz="6600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4005064"/>
            <a:ext cx="47880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детский сад №6</a:t>
            </a:r>
          </a:p>
          <a:p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Кронштадтского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Монюк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А.А.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639633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2019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avatars.mds.yandex.net/get-pdb/1817329/066c5cbb-e4a9-440e-9f2f-b281a159e099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36912"/>
            <a:ext cx="4896544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468560" y="268288"/>
            <a:ext cx="9612560" cy="1398587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Почему их называют –</a:t>
            </a:r>
            <a:b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домашние животные?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Алёна\Рабочий стол\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8136904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6848" cy="1570186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Мордочка усатая,</a:t>
            </a:r>
            <a:r>
              <a:rPr lang="ru-RU" sz="31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Шубка полосатая,                                                                                            Часто умывается,                                                                                                          А с водой не знается.    </a:t>
            </a:r>
            <a:r>
              <a:rPr lang="ru-RU" sz="27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</a:t>
            </a:r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0003-004-Koshka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0" y="1988840"/>
            <a:ext cx="4357718" cy="3357586"/>
          </a:xfrm>
        </p:spPr>
      </p:pic>
      <p:pic>
        <p:nvPicPr>
          <p:cNvPr id="5" name="Рисунок 4" descr="0_7c09a_cc28ebf7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934763" y="0"/>
            <a:ext cx="2209237" cy="3216876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716016" y="3429000"/>
            <a:ext cx="2000264" cy="2353252"/>
          </a:xfrm>
          <a:prstGeom prst="round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25309" y="5373216"/>
            <a:ext cx="22409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кошка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63533" y="3284984"/>
            <a:ext cx="12516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кот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00970" y="5643578"/>
            <a:ext cx="2704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котёнок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3286116" cy="135732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 хозяином дружит,</a:t>
            </a:r>
            <a:b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Дом сторожит,</a:t>
            </a:r>
            <a:b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Живёт под крылечком,</a:t>
            </a:r>
            <a:b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 хвост колечком.</a:t>
            </a:r>
            <a: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endParaRPr lang="ru-RU" dirty="0"/>
          </a:p>
        </p:txBody>
      </p:sp>
      <p:pic>
        <p:nvPicPr>
          <p:cNvPr id="4" name="Содержимое 3" descr="EgfKxT0PXnU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071802" y="214290"/>
            <a:ext cx="3571900" cy="3571900"/>
          </a:xfrm>
          <a:prstGeom prst="roundRect">
            <a:avLst/>
          </a:prstGeom>
        </p:spPr>
      </p:pic>
      <p:pic>
        <p:nvPicPr>
          <p:cNvPr id="5" name="Рисунок 4" descr="10190474_0picture416_133344154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786314" y="3357562"/>
            <a:ext cx="4024319" cy="3018239"/>
          </a:xfrm>
          <a:prstGeom prst="roundRect">
            <a:avLst/>
          </a:prstGeom>
        </p:spPr>
      </p:pic>
      <p:pic>
        <p:nvPicPr>
          <p:cNvPr id="6" name="Рисунок 5" descr="744fb44a178a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7544" y="3140968"/>
            <a:ext cx="2224086" cy="2685013"/>
          </a:xfrm>
          <a:prstGeom prst="round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300192" y="2285992"/>
            <a:ext cx="28438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собака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5357826"/>
            <a:ext cx="1192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пёс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5589240"/>
            <a:ext cx="2222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щенок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ostworld_0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038960" y="0"/>
            <a:ext cx="5105040" cy="3873541"/>
          </a:xfrm>
          <a:prstGeom prst="round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Голодная мычит,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Сытая жуёт,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Всем ребятам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Молоко даёт.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071678"/>
            <a:ext cx="4071966" cy="2801811"/>
          </a:xfrm>
        </p:spPr>
      </p:pic>
      <p:pic>
        <p:nvPicPr>
          <p:cNvPr id="6" name="Рисунок 5" descr="0010-026-Ikh-rebenok-telenok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23928" y="4221088"/>
            <a:ext cx="2314566" cy="21798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1520" y="4929198"/>
            <a:ext cx="30243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корова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412245" y="3429000"/>
            <a:ext cx="1470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бык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5517232"/>
            <a:ext cx="28741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телёнок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4786314" cy="1654164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Быстрее ветра я скачу,</a:t>
            </a:r>
            <a:b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''Цок-цок,'' – копытами стучу,</a:t>
            </a:r>
            <a:b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громко ''иго-го'' кричу,</a:t>
            </a:r>
            <a:b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Садись на спину – прокачу!</a:t>
            </a:r>
            <a:b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_501d7_a7c76fd4_X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179512" y="2708920"/>
            <a:ext cx="3240360" cy="3212430"/>
          </a:xfrm>
          <a:prstGeom prst="roundRect">
            <a:avLst/>
          </a:prstGeom>
        </p:spPr>
      </p:pic>
      <p:pic>
        <p:nvPicPr>
          <p:cNvPr id="5" name="Рисунок 4" descr="TgDnRCDScu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860032" y="142853"/>
            <a:ext cx="3855372" cy="3070124"/>
          </a:xfrm>
          <a:prstGeom prst="roundRect">
            <a:avLst/>
          </a:prstGeom>
        </p:spPr>
      </p:pic>
      <p:pic>
        <p:nvPicPr>
          <p:cNvPr id="7" name="Рисунок 6" descr="02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286248" y="3857628"/>
            <a:ext cx="2357454" cy="2266782"/>
          </a:xfrm>
          <a:prstGeom prst="round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9552" y="5589240"/>
            <a:ext cx="2566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лошадь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48396" y="2857496"/>
            <a:ext cx="16855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конь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5786454"/>
            <a:ext cx="3560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жеребёнок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горам, по долам,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Ходит шуба, да кафтан.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baran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572000" y="692696"/>
            <a:ext cx="3857652" cy="2914899"/>
          </a:xfrm>
          <a:prstGeom prst="roundRect">
            <a:avLst/>
          </a:prstGeom>
        </p:spPr>
      </p:pic>
      <p:pic>
        <p:nvPicPr>
          <p:cNvPr id="5" name="Рисунок 4" descr="PP51041-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139952" y="4077072"/>
            <a:ext cx="3600400" cy="2431588"/>
          </a:xfrm>
          <a:prstGeom prst="rect">
            <a:avLst/>
          </a:prstGeom>
        </p:spPr>
      </p:pic>
      <p:pic>
        <p:nvPicPr>
          <p:cNvPr id="6" name="Рисунок 5" descr="0015-015-Ovtsa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14282" y="1357299"/>
            <a:ext cx="3714776" cy="27917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282" y="4286256"/>
            <a:ext cx="1630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овца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3214686"/>
            <a:ext cx="26162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баран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91567" y="5572140"/>
            <a:ext cx="2725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ягнёнок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548680"/>
            <a:ext cx="5904656" cy="151128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Есть бородка, шерсть и ножки,</a:t>
            </a:r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Ушки, хвост, а также рожки.</a:t>
            </a:r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Хоть я блею, не пою -</a:t>
            </a:r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Молоко тебе даю.</a:t>
            </a:r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такая егоза!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1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бодаюсь, я  ..</a:t>
            </a:r>
          </a:p>
        </p:txBody>
      </p:sp>
      <p:pic>
        <p:nvPicPr>
          <p:cNvPr id="4" name="Содержимое 3" descr="150125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5004048" y="214289"/>
            <a:ext cx="3782794" cy="3142703"/>
          </a:xfrm>
          <a:prstGeom prst="roundRect">
            <a:avLst/>
          </a:prstGeom>
        </p:spPr>
      </p:pic>
      <p:pic>
        <p:nvPicPr>
          <p:cNvPr id="5" name="Рисунок 4" descr="1320050200_1276096686_98909558_1-127609668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716016" y="4077072"/>
            <a:ext cx="2524322" cy="2428892"/>
          </a:xfrm>
          <a:prstGeom prst="roundRect">
            <a:avLst/>
          </a:prstGeom>
        </p:spPr>
      </p:pic>
      <p:pic>
        <p:nvPicPr>
          <p:cNvPr id="7" name="Рисунок 6" descr="kylia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51520" y="2852936"/>
            <a:ext cx="3786214" cy="2813655"/>
          </a:xfrm>
          <a:prstGeom prst="round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1520" y="5301208"/>
            <a:ext cx="15461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коза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04248" y="3429000"/>
            <a:ext cx="1883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козёл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5934670"/>
            <a:ext cx="33634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</a:rPr>
              <a:t>козлёнок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332656"/>
            <a:ext cx="5004048" cy="141763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Кто имеет пятачок, 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зажатый в кулачок?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ногах копытца.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Ест и пьёт он из корытца.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 </a:t>
            </a:r>
          </a:p>
        </p:txBody>
      </p:sp>
      <p:pic>
        <p:nvPicPr>
          <p:cNvPr id="4" name="Рисунок 3" descr="slide0007_image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916832"/>
            <a:ext cx="3677538" cy="2651481"/>
          </a:xfrm>
          <a:prstGeom prst="rect">
            <a:avLst/>
          </a:prstGeom>
        </p:spPr>
      </p:pic>
      <p:pic>
        <p:nvPicPr>
          <p:cNvPr id="5" name="Рисунок 4" descr="shop_items_catalog_image28783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572000" y="260648"/>
            <a:ext cx="4143404" cy="2784372"/>
          </a:xfrm>
          <a:prstGeom prst="rect">
            <a:avLst/>
          </a:prstGeom>
        </p:spPr>
      </p:pic>
      <p:pic>
        <p:nvPicPr>
          <p:cNvPr id="6" name="Рисунок 5" descr="pig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83968" y="3573016"/>
            <a:ext cx="3048021" cy="2286016"/>
          </a:xfrm>
          <a:prstGeom prst="round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454114" y="3068960"/>
            <a:ext cx="16898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хряк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581128"/>
            <a:ext cx="2542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</a:rPr>
              <a:t>свинья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5934670"/>
            <a:ext cx="34018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поросёнок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164933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Длинное ухо,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Комочек пуха,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Прыгает ловко,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Любит морковку.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_6cbbf_183191a7_XL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57752" y="285728"/>
            <a:ext cx="3643338" cy="2927248"/>
          </a:xfrm>
        </p:spPr>
      </p:pic>
      <p:pic>
        <p:nvPicPr>
          <p:cNvPr id="5" name="Рисунок 4" descr="mota_ru_9112505-1280x72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355976" y="3933056"/>
            <a:ext cx="2775894" cy="2210588"/>
          </a:xfrm>
          <a:prstGeom prst="roundRect">
            <a:avLst/>
          </a:prstGeom>
        </p:spPr>
      </p:pic>
      <p:pic>
        <p:nvPicPr>
          <p:cNvPr id="6" name="Рисунок 5" descr="3394172_f52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0" y="3140968"/>
            <a:ext cx="3709076" cy="3011226"/>
          </a:xfrm>
          <a:prstGeom prst="round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64088" y="2924944"/>
            <a:ext cx="37799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крольчиха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30518" y="5715016"/>
            <a:ext cx="2491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кролик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5934670"/>
            <a:ext cx="2491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2D050"/>
                </a:solidFill>
                <a:effectLst/>
                <a:latin typeface="Times New Roman" pitchFamily="18" charset="0"/>
                <a:cs typeface="Times New Roman" pitchFamily="18" charset="0"/>
              </a:rPr>
              <a:t>кролик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277</TotalTime>
  <Words>71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Слайд 1</vt:lpstr>
      <vt:lpstr>  Мордочка усатая,                                                                                       Шубка полосатая,                                                                                            Часто умывается,                                                                                                          А с водой не знается.                                                                                                   </vt:lpstr>
      <vt:lpstr>    С хозяином дружит, Дом сторожит, Живёт под крылечком, А хвост колечком.     </vt:lpstr>
      <vt:lpstr>Голодная мычит, Сытая жуёт, Всем ребятам Молоко даёт.</vt:lpstr>
      <vt:lpstr>Быстрее ветра я скачу, ''Цок-цок,'' – копытами стучу, Я громко ''иго-го'' кричу, Садись на спину – прокачу! </vt:lpstr>
      <vt:lpstr>По горам, по долам, Ходит шуба, да кафтан.</vt:lpstr>
      <vt:lpstr>Есть бородка, шерсть и ножки, Ушки, хвост, а также рожки. Хоть я блею, не пою - Молоко тебе даю. Я такая егоза! И бодаюсь, я  ..</vt:lpstr>
      <vt:lpstr>Кто имеет пятачок,  Не зажатый в кулачок? На ногах копытца. Ест и пьёт он из корытца.</vt:lpstr>
      <vt:lpstr>Длинное ухо, Комочек пуха, Прыгает ловко, Любит морковку.</vt:lpstr>
      <vt:lpstr>Почему их называют – домашние животные?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Alyona</cp:lastModifiedBy>
  <cp:revision>31</cp:revision>
  <dcterms:created xsi:type="dcterms:W3CDTF">2013-02-09T13:10:30Z</dcterms:created>
  <dcterms:modified xsi:type="dcterms:W3CDTF">2019-12-17T19:04:53Z</dcterms:modified>
</cp:coreProperties>
</file>