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42053-12A1-452A-A197-FA4E1DB7D31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87C39-DA5E-4595-84E3-ED1588D671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53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87C39-DA5E-4595-84E3-ED1588D6718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87C39-DA5E-4595-84E3-ED1588D6718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077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70143-F39F-4042-A4EA-EC9CA352466A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AAD8F-D091-40EB-A38C-8904C04353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Pictures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\Pictures\i (3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099" name="Picture 3" descr="C:\Users\123\Desktop\hello_html_m48ca9dd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1821" y="1283530"/>
            <a:ext cx="5404824" cy="42886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\Pictures\i (3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84" y="1"/>
            <a:ext cx="9144000" cy="72043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1196752"/>
            <a:ext cx="669674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 smtClean="0">
              <a:solidFill>
                <a:srgbClr val="FF0000"/>
              </a:solidFill>
            </a:endParaRPr>
          </a:p>
          <a:p>
            <a:endParaRPr lang="ru-RU" sz="4400" dirty="0">
              <a:solidFill>
                <a:srgbClr val="FF0000"/>
              </a:solidFill>
            </a:endParaRPr>
          </a:p>
          <a:p>
            <a:r>
              <a:rPr lang="ru-RU" sz="4400" dirty="0" smtClean="0">
                <a:solidFill>
                  <a:srgbClr val="FF0000"/>
                </a:solidFill>
              </a:rPr>
              <a:t>   СПАСИБО ЗА ВНИМАНИЕ!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105834"/>
            <a:ext cx="55263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r>
              <a:rPr lang="ru-RU" sz="3200" dirty="0" smtClean="0"/>
              <a:t>Воспитатели </a:t>
            </a:r>
            <a:r>
              <a:rPr lang="ru-RU" sz="3200" dirty="0"/>
              <a:t>гр. №8: Латышева Т. В., Пахомова И.В.</a:t>
            </a:r>
          </a:p>
        </p:txBody>
      </p:sp>
    </p:spTree>
    <p:extLst>
      <p:ext uri="{BB962C8B-B14F-4D97-AF65-F5344CB8AC3E}">
        <p14:creationId xmlns:p14="http://schemas.microsoft.com/office/powerpoint/2010/main" val="9046327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\Pictures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23\Pictures\i (3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285860"/>
            <a:ext cx="192882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143240" y="1428736"/>
            <a:ext cx="4071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071802" y="1353418"/>
            <a:ext cx="607219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Здравствуйте, милые дети. Меня зовут Тихоня.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очень люблю красоту, особенно цветы!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23\Pictures\i (3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00562" y="1428736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123\Desktop\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142984"/>
            <a:ext cx="3857652" cy="4214842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428992" y="1622473"/>
            <a:ext cx="571500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Привет, меня называют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Шалуном.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люблю веселые игры, а еще люблю узнавать все новое и неизвестное.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85860"/>
            <a:ext cx="257173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C:\Users\123\Pictures\i (3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421484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714744" y="1516410"/>
            <a:ext cx="521497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Здравствуйте, 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Умница.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Называют меня так потому, что я самая серьезная, много чего знаю, люблю рассказывать разные интересные истории; из всех своих друзей я самая старшая.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\Pictures\i (3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2051" name="Picture 3" descr="C:\Users\123\Desktop\10,2.png"/>
          <p:cNvPicPr>
            <a:picLocks noChangeAspect="1" noChangeArrowheads="1"/>
          </p:cNvPicPr>
          <p:nvPr/>
        </p:nvPicPr>
        <p:blipFill>
          <a:blip r:embed="rId3" cstate="print"/>
          <a:srcRect b="9091"/>
          <a:stretch>
            <a:fillRect/>
          </a:stretch>
        </p:blipFill>
        <p:spPr bwMode="auto">
          <a:xfrm>
            <a:off x="1000100" y="857232"/>
            <a:ext cx="2857520" cy="428628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143240" y="1380334"/>
            <a:ext cx="600076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Здравствуйте ребята! Я –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Елочка.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вы меня, наверно, помните, когда я приходила к вам перед Новым годом на проект, где мы защищали живые елочки. Как вы уже поняли, я очень люблю лес, и особенно деревья.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23\Pictures\i (3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026" name="Picture 2" descr="C:\Users\123\Desktop\d33LO0-ow-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3" y="1142984"/>
            <a:ext cx="4662506" cy="516256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23\Pictures\i (3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2051" name="Picture 3" descr="C:\Users\123\Desktop\0_11c3d9_92513724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500" y="1266825"/>
            <a:ext cx="6477000" cy="43243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Pictures\i (3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123\Pictures\img_user_file_5705088791c19_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3" y="1089407"/>
            <a:ext cx="6215107" cy="4661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138</Words>
  <Application>Microsoft Office PowerPoint</Application>
  <PresentationFormat>Экран (4:3)</PresentationFormat>
  <Paragraphs>15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Татьяна Валерьевна</cp:lastModifiedBy>
  <cp:revision>21</cp:revision>
  <dcterms:created xsi:type="dcterms:W3CDTF">2018-03-22T12:10:05Z</dcterms:created>
  <dcterms:modified xsi:type="dcterms:W3CDTF">2019-12-17T12:48:28Z</dcterms:modified>
</cp:coreProperties>
</file>