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1000"/>
            <a:lum/>
          </a:blip>
          <a:srcRect/>
          <a:stretch>
            <a:fillRect l="10000" r="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Геодезическая сеть.</a:t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Геодезические знаки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19800"/>
            <a:ext cx="6400800" cy="3810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Преподаватель Воронова В.В.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 l="10000" r="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Метод </a:t>
            </a:r>
            <a:r>
              <a:rPr lang="ru-RU" sz="5400" dirty="0" err="1" smtClean="0">
                <a:solidFill>
                  <a:srgbClr val="002060"/>
                </a:solidFill>
              </a:rPr>
              <a:t>трилатерации</a:t>
            </a:r>
            <a:r>
              <a:rPr lang="ru-RU" sz="5400" dirty="0" smtClean="0">
                <a:solidFill>
                  <a:srgbClr val="002060"/>
                </a:solidFill>
              </a:rPr>
              <a:t> (линейной триангуляции)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Создание геодезических сетей из треугольников, в вершинах которых размещены геодезические пункты с измерением горизонтальных проекций длин всех сторон</a:t>
            </a:r>
            <a:endParaRPr lang="ru-RU" dirty="0"/>
          </a:p>
        </p:txBody>
      </p:sp>
      <p:pic>
        <p:nvPicPr>
          <p:cNvPr id="8" name="Содержимое 7" descr="4136_html_m329f3077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44176"/>
            <a:ext cx="4038600" cy="36380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 l="10000" r="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Метод полигонометрии 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Создание геодезических сетей путем измерения горизонтальных проекций расстояний между геодезическими пунктами и горизонтальных углов между сторонами сети</a:t>
            </a:r>
            <a:endParaRPr lang="ru-RU" dirty="0"/>
          </a:p>
        </p:txBody>
      </p:sp>
      <p:pic>
        <p:nvPicPr>
          <p:cNvPr id="8" name="Содержимое 7" descr="i (1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2057400"/>
            <a:ext cx="3878357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Управляющая кнопка: назад 8">
            <a:hlinkClick r:id="rId4" action="ppaction://hlinksldjump" highlightClick="1"/>
          </p:cNvPr>
          <p:cNvSpPr/>
          <p:nvPr/>
        </p:nvSpPr>
        <p:spPr>
          <a:xfrm>
            <a:off x="8534400" y="6400800"/>
            <a:ext cx="609600" cy="457200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 l="10000" r="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ентина\Desktop\ФЛЕШКА\К\ГЕОДЕЗИЯ\Гедезическая сеть\7837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121658"/>
            <a:ext cx="4114800" cy="2736342"/>
          </a:xfrm>
          <a:prstGeom prst="rect">
            <a:avLst/>
          </a:prstGeom>
          <a:noFill/>
        </p:spPr>
      </p:pic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Геодезические пункты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1752601"/>
            <a:ext cx="3200400" cy="23622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На местности надежно закрепляют геодезическими центрами</a:t>
            </a:r>
            <a:endParaRPr lang="ru-RU" dirty="0"/>
          </a:p>
        </p:txBody>
      </p:sp>
      <p:pic>
        <p:nvPicPr>
          <p:cNvPr id="10" name="Содержимое 9" descr="image10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3337700" y="2133600"/>
            <a:ext cx="5430028" cy="38802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Пирамида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Сигнал </a:t>
            </a:r>
            <a:endParaRPr lang="ru-RU" dirty="0"/>
          </a:p>
        </p:txBody>
      </p:sp>
      <p:sp>
        <p:nvSpPr>
          <p:cNvPr id="5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Наружные знаки геодезических пунктов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568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489200"/>
            <a:ext cx="32766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286000"/>
            <a:ext cx="3276600" cy="4375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2209800"/>
            <a:ext cx="32385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Марки 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49763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Реперы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6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4176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Пункты высотной геодезической сети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411276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5908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Грунтовые реперы</a:t>
            </a:r>
            <a:endParaRPr lang="ru-RU" dirty="0"/>
          </a:p>
        </p:txBody>
      </p:sp>
      <p:pic>
        <p:nvPicPr>
          <p:cNvPr id="7" name="Содержимое 6" descr="87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981200"/>
            <a:ext cx="4229100" cy="2819400"/>
          </a:xfrm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533400" y="304800"/>
            <a:ext cx="8229600" cy="14176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Грунтовые реперы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1623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на внимание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4400" dirty="0" smtClean="0"/>
              <a:t>Система закрепленных на земной поверхности точек (геодезических пунктов), положение которых определено в общей системе координат</a:t>
            </a:r>
            <a:endParaRPr lang="ru-RU" sz="4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62000" y="304800"/>
            <a:ext cx="8077200" cy="1066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Геодезическая сеть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90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u="sng" dirty="0" smtClean="0"/>
              <a:t>Плановые</a:t>
            </a:r>
          </a:p>
          <a:p>
            <a:pPr algn="ctr">
              <a:buNone/>
            </a:pPr>
            <a:r>
              <a:rPr lang="ru-RU" sz="3200" dirty="0" smtClean="0"/>
              <a:t>Несут плановые координаты Х и У</a:t>
            </a:r>
            <a:r>
              <a:rPr lang="ru-RU" sz="3200" b="1" u="sng" dirty="0" smtClean="0"/>
              <a:t> </a:t>
            </a:r>
            <a:endParaRPr lang="ru-RU" sz="3200" b="1" u="sng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905000"/>
          </a:xfrm>
        </p:spPr>
        <p:txBody>
          <a:bodyPr/>
          <a:lstStyle/>
          <a:p>
            <a:pPr algn="ctr">
              <a:buNone/>
            </a:pPr>
            <a:r>
              <a:rPr lang="ru-RU" sz="4000" b="1" u="sng" dirty="0" smtClean="0"/>
              <a:t>Высотные</a:t>
            </a:r>
          </a:p>
          <a:p>
            <a:pPr algn="just">
              <a:buNone/>
            </a:pPr>
            <a:r>
              <a:rPr lang="ru-RU" dirty="0" smtClean="0"/>
              <a:t>Несут координату Н (высоту )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Геодезическая сеть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8" name="Содержимое 5"/>
          <p:cNvSpPr txBox="1">
            <a:spLocks/>
          </p:cNvSpPr>
          <p:nvPr/>
        </p:nvSpPr>
        <p:spPr>
          <a:xfrm>
            <a:off x="1905000" y="3733800"/>
            <a:ext cx="54864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Планово-высотные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Несут плановые координаты Х и У, а также Н (высоту )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6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Геодезическая сеть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6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4000" b="1" u="sng" dirty="0" smtClean="0"/>
          </a:p>
          <a:p>
            <a:pPr algn="ctr">
              <a:buNone/>
            </a:pPr>
            <a:r>
              <a:rPr lang="ru-RU" sz="4400" dirty="0" smtClean="0"/>
              <a:t>Государственные геодезические сети</a:t>
            </a:r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>
                <a:hlinkClick r:id="rId2" action="ppaction://hlinksldjump"/>
              </a:rPr>
              <a:t>Геодезические сети сгущения</a:t>
            </a:r>
            <a:endParaRPr lang="ru-RU" sz="4400" dirty="0" smtClean="0"/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>
                <a:hlinkClick r:id="rId3" action="ppaction://hlinksldjump"/>
              </a:rPr>
              <a:t>Съемочные геодезические сети</a:t>
            </a:r>
            <a:endParaRPr lang="ru-RU" sz="4400" dirty="0" smtClean="0"/>
          </a:p>
          <a:p>
            <a:pPr algn="ctr">
              <a:buNone/>
            </a:pPr>
            <a:endParaRPr lang="ru-RU" sz="4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  Точная геодезическая сеть, имеющая координаты, распространяемые на всю территорию страны и являющиеся основой для построения других сетей</a:t>
            </a:r>
            <a:endParaRPr lang="ru-RU" sz="4000" dirty="0"/>
          </a:p>
        </p:txBody>
      </p:sp>
      <p:sp>
        <p:nvSpPr>
          <p:cNvPr id="5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Государственная геодезическая сеть (ГГС)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077200" y="6172200"/>
            <a:ext cx="762000" cy="685800"/>
          </a:xfrm>
          <a:prstGeom prst="actionButtonHome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Сеть, полученная в результате развития между пунктами ГГС и связывающая их со съемочными сетями </a:t>
            </a:r>
            <a:endParaRPr lang="ru-RU" sz="4000" dirty="0"/>
          </a:p>
        </p:txBody>
      </p:sp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Геодезическая сеть сгущения (ГСС)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229600" y="6096000"/>
            <a:ext cx="609600" cy="762000"/>
          </a:xfrm>
          <a:prstGeom prst="actionButtonHom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Геодезическая сеть созданная для непосредственного производства топографических съемок, для геодезического обеспечения инженерных работ и решения других научно-практических задач</a:t>
            </a:r>
            <a:endParaRPr lang="ru-RU" sz="4000" dirty="0"/>
          </a:p>
        </p:txBody>
      </p:sp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Съемочная геодезическая сеть 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 l="10000" r="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4000" dirty="0" smtClean="0"/>
              <a:t>Триангуляция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hlinkClick r:id="rId3" action="ppaction://hlinksldjump"/>
              </a:rPr>
              <a:t>Трилатерация</a:t>
            </a:r>
            <a:endParaRPr lang="ru-RU" sz="4000" dirty="0" smtClean="0"/>
          </a:p>
          <a:p>
            <a:pPr marL="514350" indent="-514350">
              <a:buAutoNum type="arabicPeriod"/>
            </a:pPr>
            <a:r>
              <a:rPr lang="ru-RU" sz="4000" dirty="0" smtClean="0">
                <a:hlinkClick r:id="rId4" action="ppaction://hlinksldjump"/>
              </a:rPr>
              <a:t>Полигонометрия</a:t>
            </a:r>
            <a:r>
              <a:rPr lang="ru-RU" sz="4000" dirty="0" smtClean="0"/>
              <a:t> 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Наземно-космический (с </a:t>
            </a:r>
            <a:r>
              <a:rPr lang="ru-RU" sz="4000" dirty="0" err="1" smtClean="0"/>
              <a:t>испо-льзованием</a:t>
            </a:r>
            <a:r>
              <a:rPr lang="ru-RU" sz="4000" dirty="0" smtClean="0"/>
              <a:t> </a:t>
            </a:r>
            <a:r>
              <a:rPr lang="en-US" sz="4000" dirty="0" smtClean="0"/>
              <a:t>GPS </a:t>
            </a:r>
            <a:r>
              <a:rPr lang="ru-RU" sz="4000" dirty="0" smtClean="0"/>
              <a:t> и ГЛОНАСС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Методы создания геодезических сетей 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 l="10000" r="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Метод триангуляции 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000" dirty="0" smtClean="0"/>
              <a:t>Геодезические сети создают из треугольников, в вершинах </a:t>
            </a:r>
            <a:r>
              <a:rPr lang="ru-RU" sz="3000" smtClean="0"/>
              <a:t>которых </a:t>
            </a:r>
            <a:r>
              <a:rPr lang="ru-RU" sz="3000" smtClean="0"/>
              <a:t>размещены </a:t>
            </a:r>
            <a:r>
              <a:rPr lang="ru-RU" sz="3000" dirty="0" smtClean="0"/>
              <a:t>геодезические пункты, с измерением всех углов и некоторых из сторон</a:t>
            </a:r>
            <a:endParaRPr lang="ru-RU" sz="30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58200" y="6324600"/>
            <a:ext cx="685800" cy="533400"/>
          </a:xfrm>
          <a:prstGeom prst="actionButtonHome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410200" y="4724400"/>
            <a:ext cx="28956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Равнобедренный треугольник 9"/>
          <p:cNvSpPr/>
          <p:nvPr/>
        </p:nvSpPr>
        <p:spPr>
          <a:xfrm>
            <a:off x="5334000" y="4572000"/>
            <a:ext cx="2286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8305800" y="4572000"/>
            <a:ext cx="1524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705600" y="2743200"/>
            <a:ext cx="152400" cy="1981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stCxn id="12" idx="4"/>
          </p:cNvCxnSpPr>
          <p:nvPr/>
        </p:nvCxnSpPr>
        <p:spPr>
          <a:xfrm rot="5400000">
            <a:off x="5356859" y="3147060"/>
            <a:ext cx="1630683" cy="12192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6705600" y="3048000"/>
            <a:ext cx="1676400" cy="15240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Дуга 18"/>
          <p:cNvSpPr/>
          <p:nvPr/>
        </p:nvSpPr>
        <p:spPr>
          <a:xfrm>
            <a:off x="5715000" y="4114800"/>
            <a:ext cx="533400" cy="1143000"/>
          </a:xfrm>
          <a:prstGeom prst="arc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flipH="1">
            <a:off x="7391400" y="4038600"/>
            <a:ext cx="609600" cy="1371600"/>
          </a:xfrm>
          <a:prstGeom prst="arc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9" grpId="0" animBg="1"/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248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Геодезическая сеть. Геодезические знаки</vt:lpstr>
      <vt:lpstr>Презентация PowerPoint</vt:lpstr>
      <vt:lpstr>Геодезическая сеть</vt:lpstr>
      <vt:lpstr>Геодезическая сеть</vt:lpstr>
      <vt:lpstr>Государственная геодезическая сеть (ГГС)</vt:lpstr>
      <vt:lpstr>Геодезическая сеть сгущения (ГСС)</vt:lpstr>
      <vt:lpstr>Съемочная геодезическая сеть </vt:lpstr>
      <vt:lpstr>Методы создания геодезических сетей </vt:lpstr>
      <vt:lpstr>Метод триангуляции </vt:lpstr>
      <vt:lpstr>Метод трилатерации (линейной триангуляции)</vt:lpstr>
      <vt:lpstr>Метод полигонометрии </vt:lpstr>
      <vt:lpstr>Геодезические пункты</vt:lpstr>
      <vt:lpstr>Наружные знаки геодезических пунктов</vt:lpstr>
      <vt:lpstr>Пункты высотной геодезической сети</vt:lpstr>
      <vt:lpstr>Грунтовые реперы</vt:lpstr>
      <vt:lpstr>Спасибо на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Геодезическая сеть. Геодезические знаки</dc:title>
  <dc:creator>Валентина</dc:creator>
  <cp:lastModifiedBy>Комп_3</cp:lastModifiedBy>
  <cp:revision>11</cp:revision>
  <dcterms:created xsi:type="dcterms:W3CDTF">2014-09-09T05:49:08Z</dcterms:created>
  <dcterms:modified xsi:type="dcterms:W3CDTF">2017-09-19T07:51:01Z</dcterms:modified>
</cp:coreProperties>
</file>