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8" r:id="rId8"/>
    <p:sldId id="260" r:id="rId9"/>
    <p:sldId id="261" r:id="rId10"/>
    <p:sldId id="265" r:id="rId11"/>
    <p:sldId id="262" r:id="rId12"/>
    <p:sldId id="266" r:id="rId13"/>
    <p:sldId id="268" r:id="rId14"/>
    <p:sldId id="272" r:id="rId15"/>
    <p:sldId id="269" r:id="rId16"/>
    <p:sldId id="271" r:id="rId17"/>
    <p:sldId id="267" r:id="rId18"/>
  </p:sldIdLst>
  <p:sldSz cx="9144000" cy="6858000" type="screen4x3"/>
  <p:notesSz cx="6858000" cy="9144000"/>
  <p:embeddedFontLst>
    <p:embeddedFont>
      <p:font typeface="SkazkaForSerge"/>
      <p:regular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6" autoAdjust="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36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39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14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460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64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342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901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4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5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482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86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36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39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142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5460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64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342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90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426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52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4821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2865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2075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3801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1496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985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633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59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878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312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6403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004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4337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2469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334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974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9448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8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865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350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601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935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607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510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2469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53340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9740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94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1849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2865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350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601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59359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607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51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8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8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9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9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3400" y="2667000"/>
            <a:ext cx="4160316" cy="1676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800" dirty="0" smtClean="0">
                <a:solidFill>
                  <a:srgbClr val="FF0000"/>
                </a:solidFill>
                <a:latin typeface="SkazkaForSerge" pitchFamily="18" charset="0"/>
              </a:rPr>
              <a:t>«Добрые </a:t>
            </a:r>
            <a:r>
              <a:rPr lang="ru-RU" sz="4800" dirty="0">
                <a:solidFill>
                  <a:srgbClr val="FF0000"/>
                </a:solidFill>
                <a:latin typeface="SkazkaForSerge" pitchFamily="18" charset="0"/>
              </a:rPr>
              <a:t>и </a:t>
            </a:r>
            <a:endParaRPr lang="ru-RU" sz="4800" dirty="0" smtClean="0">
              <a:solidFill>
                <a:srgbClr val="FF0000"/>
              </a:solidFill>
              <a:latin typeface="SkazkaForSerge" pitchFamily="18" charset="0"/>
            </a:endParaRPr>
          </a:p>
          <a:p>
            <a:pPr>
              <a:spcBef>
                <a:spcPts val="0"/>
              </a:spcBef>
            </a:pPr>
            <a:r>
              <a:rPr lang="ru-RU" sz="4800" dirty="0" smtClean="0">
                <a:solidFill>
                  <a:srgbClr val="FF0000"/>
                </a:solidFill>
                <a:latin typeface="SkazkaForSerge" pitchFamily="18" charset="0"/>
              </a:rPr>
              <a:t>злые </a:t>
            </a:r>
            <a:r>
              <a:rPr lang="ru-RU" sz="4800" dirty="0">
                <a:solidFill>
                  <a:srgbClr val="FF0000"/>
                </a:solidFill>
                <a:latin typeface="SkazkaForSerge" pitchFamily="18" charset="0"/>
              </a:rPr>
              <a:t>герои»</a:t>
            </a:r>
          </a:p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endParaRPr lang="ru-RU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Выполнил : Мельниченко Н.В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6674916" cy="1859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33400"/>
            <a:ext cx="69342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09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162" y="384132"/>
            <a:ext cx="5486400" cy="5635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91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6200" y="762000"/>
            <a:ext cx="4862264" cy="3810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ОТЛИЧНО !</a:t>
            </a:r>
            <a:b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 СПРАВИЛИСЬ</a:t>
            </a:r>
            <a:b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С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ЗАДАНИЕМ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  <a: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800" b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36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33400"/>
            <a:ext cx="68961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09600"/>
            <a:ext cx="6959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533400"/>
            <a:ext cx="7010400" cy="5334000"/>
          </a:xfrm>
        </p:spPr>
      </p:pic>
    </p:spTree>
    <p:extLst>
      <p:ext uri="{BB962C8B-B14F-4D97-AF65-F5344CB8AC3E}">
        <p14:creationId xmlns:p14="http://schemas.microsoft.com/office/powerpoint/2010/main" val="2307499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582930"/>
            <a:ext cx="6629400" cy="55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35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09600"/>
            <a:ext cx="7010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499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1" y="530860"/>
            <a:ext cx="6629400" cy="533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335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533400"/>
            <a:ext cx="69342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109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57200"/>
            <a:ext cx="6781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91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13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SkazkaForSerge</vt:lpstr>
      <vt:lpstr>Times New Roman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ОТЛИЧНО ! ВЫ СПРАВИЛИСЬ  С ЗАДАНИЕМ ! 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46</cp:revision>
  <dcterms:created xsi:type="dcterms:W3CDTF">2015-04-19T15:51:03Z</dcterms:created>
  <dcterms:modified xsi:type="dcterms:W3CDTF">2019-11-25T18:26:50Z</dcterms:modified>
</cp:coreProperties>
</file>