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7"/>
  </p:notesMasterIdLst>
  <p:sldIdLst>
    <p:sldId id="256" r:id="rId2"/>
    <p:sldId id="257" r:id="rId3"/>
    <p:sldId id="259" r:id="rId4"/>
    <p:sldId id="258" r:id="rId5"/>
    <p:sldId id="273" r:id="rId6"/>
    <p:sldId id="275" r:id="rId7"/>
    <p:sldId id="263" r:id="rId8"/>
    <p:sldId id="264" r:id="rId9"/>
    <p:sldId id="274" r:id="rId10"/>
    <p:sldId id="276" r:id="rId11"/>
    <p:sldId id="261" r:id="rId12"/>
    <p:sldId id="262" r:id="rId13"/>
    <p:sldId id="265" r:id="rId14"/>
    <p:sldId id="266" r:id="rId15"/>
    <p:sldId id="267"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6A6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516" y="52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4C64E1-9D8A-4EC5-8862-6EAC298DF210}" type="datetimeFigureOut">
              <a:rPr lang="ru-RU" smtClean="0"/>
              <a:pPr/>
              <a:t>06.02.2019</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491998-807A-4254-8853-6CF9AEB3B0A0}" type="slidenum">
              <a:rPr lang="ru-RU" smtClean="0"/>
              <a:pPr/>
              <a:t>‹#›</a:t>
            </a:fld>
            <a:endParaRPr lang="ru-RU" dirty="0"/>
          </a:p>
        </p:txBody>
      </p:sp>
    </p:spTree>
    <p:extLst>
      <p:ext uri="{BB962C8B-B14F-4D97-AF65-F5344CB8AC3E}">
        <p14:creationId xmlns:p14="http://schemas.microsoft.com/office/powerpoint/2010/main" val="27750126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9AAD145-0491-4FF3-95F3-56779CC01CEB}" type="datetime1">
              <a:rPr lang="ru-RU" smtClean="0"/>
              <a:pPr/>
              <a:t>06.02.2019</a:t>
            </a:fld>
            <a:endParaRPr lang="ru-RU" dirty="0"/>
          </a:p>
        </p:txBody>
      </p:sp>
      <p:sp>
        <p:nvSpPr>
          <p:cNvPr id="5" name="Нижний колонтитул 4"/>
          <p:cNvSpPr>
            <a:spLocks noGrp="1"/>
          </p:cNvSpPr>
          <p:nvPr>
            <p:ph type="ftr" sz="quarter" idx="11"/>
          </p:nvPr>
        </p:nvSpPr>
        <p:spPr/>
        <p:txBody>
          <a:bodyPr/>
          <a:lstStyle/>
          <a:p>
            <a:r>
              <a:rPr lang="en-US" dirty="0" smtClean="0"/>
              <a:t>TRAVKINA O.V.</a:t>
            </a:r>
            <a:endParaRPr lang="ru-RU" dirty="0"/>
          </a:p>
        </p:txBody>
      </p:sp>
      <p:sp>
        <p:nvSpPr>
          <p:cNvPr id="6" name="Номер слайда 5"/>
          <p:cNvSpPr>
            <a:spLocks noGrp="1"/>
          </p:cNvSpPr>
          <p:nvPr>
            <p:ph type="sldNum" sz="quarter" idx="12"/>
          </p:nvPr>
        </p:nvSpPr>
        <p:spPr/>
        <p:txBody>
          <a:bodyPr/>
          <a:lstStyle/>
          <a:p>
            <a:fld id="{48F128F4-D1E8-424A-AA8D-0252E64C90F5}"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5867EA8-6EBC-4F32-A18D-0C6BA862E631}" type="datetime1">
              <a:rPr lang="ru-RU" smtClean="0"/>
              <a:pPr/>
              <a:t>06.02.2019</a:t>
            </a:fld>
            <a:endParaRPr lang="ru-RU" dirty="0"/>
          </a:p>
        </p:txBody>
      </p:sp>
      <p:sp>
        <p:nvSpPr>
          <p:cNvPr id="5" name="Нижний колонтитул 4"/>
          <p:cNvSpPr>
            <a:spLocks noGrp="1"/>
          </p:cNvSpPr>
          <p:nvPr>
            <p:ph type="ftr" sz="quarter" idx="11"/>
          </p:nvPr>
        </p:nvSpPr>
        <p:spPr/>
        <p:txBody>
          <a:bodyPr/>
          <a:lstStyle/>
          <a:p>
            <a:r>
              <a:rPr lang="en-US" dirty="0" smtClean="0"/>
              <a:t>TRAVKINA O.V.</a:t>
            </a:r>
            <a:endParaRPr lang="ru-RU" dirty="0"/>
          </a:p>
        </p:txBody>
      </p:sp>
      <p:sp>
        <p:nvSpPr>
          <p:cNvPr id="6" name="Номер слайда 5"/>
          <p:cNvSpPr>
            <a:spLocks noGrp="1"/>
          </p:cNvSpPr>
          <p:nvPr>
            <p:ph type="sldNum" sz="quarter" idx="12"/>
          </p:nvPr>
        </p:nvSpPr>
        <p:spPr/>
        <p:txBody>
          <a:bodyPr/>
          <a:lstStyle/>
          <a:p>
            <a:fld id="{48F128F4-D1E8-424A-AA8D-0252E64C90F5}"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19F417E-9A14-4925-BAF2-F962C3BAA594}" type="datetime1">
              <a:rPr lang="ru-RU" smtClean="0"/>
              <a:pPr/>
              <a:t>06.02.2019</a:t>
            </a:fld>
            <a:endParaRPr lang="ru-RU" dirty="0"/>
          </a:p>
        </p:txBody>
      </p:sp>
      <p:sp>
        <p:nvSpPr>
          <p:cNvPr id="5" name="Нижний колонтитул 4"/>
          <p:cNvSpPr>
            <a:spLocks noGrp="1"/>
          </p:cNvSpPr>
          <p:nvPr>
            <p:ph type="ftr" sz="quarter" idx="11"/>
          </p:nvPr>
        </p:nvSpPr>
        <p:spPr/>
        <p:txBody>
          <a:bodyPr/>
          <a:lstStyle/>
          <a:p>
            <a:r>
              <a:rPr lang="en-US" dirty="0" smtClean="0"/>
              <a:t>TRAVKINA O.V.</a:t>
            </a:r>
            <a:endParaRPr lang="ru-RU" dirty="0"/>
          </a:p>
        </p:txBody>
      </p:sp>
      <p:sp>
        <p:nvSpPr>
          <p:cNvPr id="6" name="Номер слайда 5"/>
          <p:cNvSpPr>
            <a:spLocks noGrp="1"/>
          </p:cNvSpPr>
          <p:nvPr>
            <p:ph type="sldNum" sz="quarter" idx="12"/>
          </p:nvPr>
        </p:nvSpPr>
        <p:spPr/>
        <p:txBody>
          <a:bodyPr/>
          <a:lstStyle/>
          <a:p>
            <a:fld id="{48F128F4-D1E8-424A-AA8D-0252E64C90F5}"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F92EEDC-7BB6-440C-84DE-09A0658C262C}" type="datetime1">
              <a:rPr lang="ru-RU" smtClean="0"/>
              <a:pPr/>
              <a:t>06.02.2019</a:t>
            </a:fld>
            <a:endParaRPr lang="ru-RU" dirty="0"/>
          </a:p>
        </p:txBody>
      </p:sp>
      <p:sp>
        <p:nvSpPr>
          <p:cNvPr id="5" name="Нижний колонтитул 4"/>
          <p:cNvSpPr>
            <a:spLocks noGrp="1"/>
          </p:cNvSpPr>
          <p:nvPr>
            <p:ph type="ftr" sz="quarter" idx="11"/>
          </p:nvPr>
        </p:nvSpPr>
        <p:spPr/>
        <p:txBody>
          <a:bodyPr/>
          <a:lstStyle/>
          <a:p>
            <a:r>
              <a:rPr lang="en-US" dirty="0" smtClean="0"/>
              <a:t>TRAVKINA O.V.</a:t>
            </a:r>
            <a:endParaRPr lang="ru-RU" dirty="0"/>
          </a:p>
        </p:txBody>
      </p:sp>
      <p:sp>
        <p:nvSpPr>
          <p:cNvPr id="6" name="Номер слайда 5"/>
          <p:cNvSpPr>
            <a:spLocks noGrp="1"/>
          </p:cNvSpPr>
          <p:nvPr>
            <p:ph type="sldNum" sz="quarter" idx="12"/>
          </p:nvPr>
        </p:nvSpPr>
        <p:spPr/>
        <p:txBody>
          <a:bodyPr/>
          <a:lstStyle/>
          <a:p>
            <a:fld id="{48F128F4-D1E8-424A-AA8D-0252E64C90F5}"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A49A5FA-7E4D-44C0-8017-F49164E480C1}" type="datetime1">
              <a:rPr lang="ru-RU" smtClean="0"/>
              <a:pPr/>
              <a:t>06.02.2019</a:t>
            </a:fld>
            <a:endParaRPr lang="ru-RU" dirty="0"/>
          </a:p>
        </p:txBody>
      </p:sp>
      <p:sp>
        <p:nvSpPr>
          <p:cNvPr id="5" name="Нижний колонтитул 4"/>
          <p:cNvSpPr>
            <a:spLocks noGrp="1"/>
          </p:cNvSpPr>
          <p:nvPr>
            <p:ph type="ftr" sz="quarter" idx="11"/>
          </p:nvPr>
        </p:nvSpPr>
        <p:spPr/>
        <p:txBody>
          <a:bodyPr/>
          <a:lstStyle/>
          <a:p>
            <a:r>
              <a:rPr lang="en-US" dirty="0" smtClean="0"/>
              <a:t>TRAVKINA O.V.</a:t>
            </a:r>
            <a:endParaRPr lang="ru-RU" dirty="0"/>
          </a:p>
        </p:txBody>
      </p:sp>
      <p:sp>
        <p:nvSpPr>
          <p:cNvPr id="6" name="Номер слайда 5"/>
          <p:cNvSpPr>
            <a:spLocks noGrp="1"/>
          </p:cNvSpPr>
          <p:nvPr>
            <p:ph type="sldNum" sz="quarter" idx="12"/>
          </p:nvPr>
        </p:nvSpPr>
        <p:spPr/>
        <p:txBody>
          <a:bodyPr/>
          <a:lstStyle/>
          <a:p>
            <a:fld id="{48F128F4-D1E8-424A-AA8D-0252E64C90F5}" type="slidenum">
              <a:rPr lang="ru-RU" smtClean="0"/>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A12D98E-6600-41C9-9B5E-A14B90784F06}" type="datetime1">
              <a:rPr lang="ru-RU" smtClean="0"/>
              <a:pPr/>
              <a:t>06.02.2019</a:t>
            </a:fld>
            <a:endParaRPr lang="ru-RU" dirty="0"/>
          </a:p>
        </p:txBody>
      </p:sp>
      <p:sp>
        <p:nvSpPr>
          <p:cNvPr id="6" name="Нижний колонтитул 5"/>
          <p:cNvSpPr>
            <a:spLocks noGrp="1"/>
          </p:cNvSpPr>
          <p:nvPr>
            <p:ph type="ftr" sz="quarter" idx="11"/>
          </p:nvPr>
        </p:nvSpPr>
        <p:spPr/>
        <p:txBody>
          <a:bodyPr/>
          <a:lstStyle/>
          <a:p>
            <a:r>
              <a:rPr lang="en-US" dirty="0" smtClean="0"/>
              <a:t>TRAVKINA O.V.</a:t>
            </a:r>
            <a:endParaRPr lang="ru-RU" dirty="0"/>
          </a:p>
        </p:txBody>
      </p:sp>
      <p:sp>
        <p:nvSpPr>
          <p:cNvPr id="7" name="Номер слайда 6"/>
          <p:cNvSpPr>
            <a:spLocks noGrp="1"/>
          </p:cNvSpPr>
          <p:nvPr>
            <p:ph type="sldNum" sz="quarter" idx="12"/>
          </p:nvPr>
        </p:nvSpPr>
        <p:spPr/>
        <p:txBody>
          <a:bodyPr/>
          <a:lstStyle/>
          <a:p>
            <a:fld id="{48F128F4-D1E8-424A-AA8D-0252E64C90F5}"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38FAF77-5DCF-403F-A9FB-DE787EE17D6B}" type="datetime1">
              <a:rPr lang="ru-RU" smtClean="0"/>
              <a:pPr/>
              <a:t>06.02.2019</a:t>
            </a:fld>
            <a:endParaRPr lang="ru-RU" dirty="0"/>
          </a:p>
        </p:txBody>
      </p:sp>
      <p:sp>
        <p:nvSpPr>
          <p:cNvPr id="8" name="Нижний колонтитул 7"/>
          <p:cNvSpPr>
            <a:spLocks noGrp="1"/>
          </p:cNvSpPr>
          <p:nvPr>
            <p:ph type="ftr" sz="quarter" idx="11"/>
          </p:nvPr>
        </p:nvSpPr>
        <p:spPr/>
        <p:txBody>
          <a:bodyPr/>
          <a:lstStyle/>
          <a:p>
            <a:r>
              <a:rPr lang="en-US" dirty="0" smtClean="0"/>
              <a:t>TRAVKINA O.V.</a:t>
            </a:r>
            <a:endParaRPr lang="ru-RU" dirty="0"/>
          </a:p>
        </p:txBody>
      </p:sp>
      <p:sp>
        <p:nvSpPr>
          <p:cNvPr id="9" name="Номер слайда 8"/>
          <p:cNvSpPr>
            <a:spLocks noGrp="1"/>
          </p:cNvSpPr>
          <p:nvPr>
            <p:ph type="sldNum" sz="quarter" idx="12"/>
          </p:nvPr>
        </p:nvSpPr>
        <p:spPr/>
        <p:txBody>
          <a:bodyPr/>
          <a:lstStyle/>
          <a:p>
            <a:fld id="{48F128F4-D1E8-424A-AA8D-0252E64C90F5}"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E6787FBF-F751-4BBF-BF7A-431C2D2C9066}" type="datetime1">
              <a:rPr lang="ru-RU" smtClean="0"/>
              <a:pPr/>
              <a:t>06.02.2019</a:t>
            </a:fld>
            <a:endParaRPr lang="ru-RU" dirty="0"/>
          </a:p>
        </p:txBody>
      </p:sp>
      <p:sp>
        <p:nvSpPr>
          <p:cNvPr id="4" name="Нижний колонтитул 3"/>
          <p:cNvSpPr>
            <a:spLocks noGrp="1"/>
          </p:cNvSpPr>
          <p:nvPr>
            <p:ph type="ftr" sz="quarter" idx="11"/>
          </p:nvPr>
        </p:nvSpPr>
        <p:spPr/>
        <p:txBody>
          <a:bodyPr/>
          <a:lstStyle/>
          <a:p>
            <a:r>
              <a:rPr lang="en-US" dirty="0" smtClean="0"/>
              <a:t>TRAVKINA O.V.</a:t>
            </a:r>
            <a:endParaRPr lang="ru-RU" dirty="0"/>
          </a:p>
        </p:txBody>
      </p:sp>
      <p:sp>
        <p:nvSpPr>
          <p:cNvPr id="5" name="Номер слайда 4"/>
          <p:cNvSpPr>
            <a:spLocks noGrp="1"/>
          </p:cNvSpPr>
          <p:nvPr>
            <p:ph type="sldNum" sz="quarter" idx="12"/>
          </p:nvPr>
        </p:nvSpPr>
        <p:spPr/>
        <p:txBody>
          <a:bodyPr/>
          <a:lstStyle/>
          <a:p>
            <a:fld id="{48F128F4-D1E8-424A-AA8D-0252E64C90F5}"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A1AA549-614F-4808-8788-E518003753C3}" type="datetime1">
              <a:rPr lang="ru-RU" smtClean="0"/>
              <a:pPr/>
              <a:t>06.02.2019</a:t>
            </a:fld>
            <a:endParaRPr lang="ru-RU" dirty="0"/>
          </a:p>
        </p:txBody>
      </p:sp>
      <p:sp>
        <p:nvSpPr>
          <p:cNvPr id="3" name="Нижний колонтитул 2"/>
          <p:cNvSpPr>
            <a:spLocks noGrp="1"/>
          </p:cNvSpPr>
          <p:nvPr>
            <p:ph type="ftr" sz="quarter" idx="11"/>
          </p:nvPr>
        </p:nvSpPr>
        <p:spPr/>
        <p:txBody>
          <a:bodyPr/>
          <a:lstStyle/>
          <a:p>
            <a:r>
              <a:rPr lang="en-US" dirty="0" smtClean="0"/>
              <a:t>TRAVKINA O.V.</a:t>
            </a:r>
            <a:endParaRPr lang="ru-RU" dirty="0"/>
          </a:p>
        </p:txBody>
      </p:sp>
      <p:sp>
        <p:nvSpPr>
          <p:cNvPr id="4" name="Номер слайда 3"/>
          <p:cNvSpPr>
            <a:spLocks noGrp="1"/>
          </p:cNvSpPr>
          <p:nvPr>
            <p:ph type="sldNum" sz="quarter" idx="12"/>
          </p:nvPr>
        </p:nvSpPr>
        <p:spPr/>
        <p:txBody>
          <a:bodyPr/>
          <a:lstStyle/>
          <a:p>
            <a:fld id="{48F128F4-D1E8-424A-AA8D-0252E64C90F5}"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1E65672-8E19-4478-B2AE-352AEEC1C117}" type="datetime1">
              <a:rPr lang="ru-RU" smtClean="0"/>
              <a:pPr/>
              <a:t>06.02.2019</a:t>
            </a:fld>
            <a:endParaRPr lang="ru-RU" dirty="0"/>
          </a:p>
        </p:txBody>
      </p:sp>
      <p:sp>
        <p:nvSpPr>
          <p:cNvPr id="6" name="Нижний колонтитул 5"/>
          <p:cNvSpPr>
            <a:spLocks noGrp="1"/>
          </p:cNvSpPr>
          <p:nvPr>
            <p:ph type="ftr" sz="quarter" idx="11"/>
          </p:nvPr>
        </p:nvSpPr>
        <p:spPr/>
        <p:txBody>
          <a:bodyPr/>
          <a:lstStyle/>
          <a:p>
            <a:r>
              <a:rPr lang="en-US" dirty="0" smtClean="0"/>
              <a:t>TRAVKINA O.V.</a:t>
            </a:r>
            <a:endParaRPr lang="ru-RU" dirty="0"/>
          </a:p>
        </p:txBody>
      </p:sp>
      <p:sp>
        <p:nvSpPr>
          <p:cNvPr id="7" name="Номер слайда 6"/>
          <p:cNvSpPr>
            <a:spLocks noGrp="1"/>
          </p:cNvSpPr>
          <p:nvPr>
            <p:ph type="sldNum" sz="quarter" idx="12"/>
          </p:nvPr>
        </p:nvSpPr>
        <p:spPr/>
        <p:txBody>
          <a:bodyPr/>
          <a:lstStyle/>
          <a:p>
            <a:fld id="{48F128F4-D1E8-424A-AA8D-0252E64C90F5}"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9BFE3C1-6855-4632-80AD-1E35BE7CBD57}" type="datetime1">
              <a:rPr lang="ru-RU" smtClean="0"/>
              <a:pPr/>
              <a:t>06.02.2019</a:t>
            </a:fld>
            <a:endParaRPr lang="ru-RU" dirty="0"/>
          </a:p>
        </p:txBody>
      </p:sp>
      <p:sp>
        <p:nvSpPr>
          <p:cNvPr id="6" name="Нижний колонтитул 5"/>
          <p:cNvSpPr>
            <a:spLocks noGrp="1"/>
          </p:cNvSpPr>
          <p:nvPr>
            <p:ph type="ftr" sz="quarter" idx="11"/>
          </p:nvPr>
        </p:nvSpPr>
        <p:spPr/>
        <p:txBody>
          <a:bodyPr/>
          <a:lstStyle/>
          <a:p>
            <a:r>
              <a:rPr lang="en-US" dirty="0" smtClean="0"/>
              <a:t>TRAVKINA O.V.</a:t>
            </a:r>
            <a:endParaRPr lang="ru-RU" dirty="0"/>
          </a:p>
        </p:txBody>
      </p:sp>
      <p:sp>
        <p:nvSpPr>
          <p:cNvPr id="7" name="Номер слайда 6"/>
          <p:cNvSpPr>
            <a:spLocks noGrp="1"/>
          </p:cNvSpPr>
          <p:nvPr>
            <p:ph type="sldNum" sz="quarter" idx="12"/>
          </p:nvPr>
        </p:nvSpPr>
        <p:spPr/>
        <p:txBody>
          <a:bodyPr/>
          <a:lstStyle/>
          <a:p>
            <a:fld id="{48F128F4-D1E8-424A-AA8D-0252E64C90F5}"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60000"/>
                <a:lumOff val="40000"/>
              </a:schemeClr>
            </a:gs>
            <a:gs pos="100000">
              <a:schemeClr val="bg1">
                <a:shade val="30000"/>
                <a:satMod val="20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2A60B1-9662-4B65-83E4-4FD6C90AA808}" type="datetime1">
              <a:rPr lang="ru-RU" smtClean="0"/>
              <a:pPr/>
              <a:t>06.02.2019</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TRAVKINA O.V.</a:t>
            </a:r>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128F4-D1E8-424A-AA8D-0252E64C90F5}"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hyperlink" Target="http://projectbritain.com/Halloween/why.htm" TargetMode="External"/><Relationship Id="rId1" Type="http://schemas.openxmlformats.org/officeDocument/2006/relationships/slideLayout" Target="../slideLayouts/slideLayout7.xml"/><Relationship Id="rId6" Type="http://schemas.openxmlformats.org/officeDocument/2006/relationships/audio" Target="../media/audio2.wav"/><Relationship Id="rId5" Type="http://schemas.openxmlformats.org/officeDocument/2006/relationships/slide" Target="slide2.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audio" Target="../media/audio2.wav"/></Relationships>
</file>

<file path=ppt/slides/_rels/slide1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audio" Target="../media/audio2.wav"/></Relationships>
</file>

<file path=ppt/slides/_rels/slide13.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 Target="slide2.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8" Type="http://schemas.openxmlformats.org/officeDocument/2006/relationships/hyperlink" Target="http://happy-halloween.ru/images/jpg/old_postcards_pics/happyhalloween.ru_01_1.jpg" TargetMode="External"/><Relationship Id="rId13" Type="http://schemas.openxmlformats.org/officeDocument/2006/relationships/hyperlink" Target="http://happy-halloween.ru/images/jpg/games_pics/happyhalloween.ru_3_2.jpg" TargetMode="External"/><Relationship Id="rId18" Type="http://schemas.openxmlformats.org/officeDocument/2006/relationships/hyperlink" Target="http://pictures.ucoz.ru/_ph/5/2/889575771.jpg" TargetMode="External"/><Relationship Id="rId3" Type="http://schemas.openxmlformats.org/officeDocument/2006/relationships/hyperlink" Target="http://english-globe.ru/index.php?option=com_content&amp;task=view&amp;id=1139&amp;Itemid=57" TargetMode="External"/><Relationship Id="rId7" Type="http://schemas.openxmlformats.org/officeDocument/2006/relationships/hyperlink" Target="http://pictures.ucoz.ru/_ph/5/2/127460315.jpg" TargetMode="External"/><Relationship Id="rId12" Type="http://schemas.openxmlformats.org/officeDocument/2006/relationships/hyperlink" Target="http://images.yandex.ru/yandsearch?p=1&amp;lr=10747&amp;noreask=1&amp;text=%D0%BF%D1%80%D0%B0%D0%B7%D0%B4%D0%BD%D0%B8%D0%BA%20%D1%83%D1%80%D0%BE%D0%B6%D0%B0%D1%8F%20%D0%BD%D0%B0%20%D1%80%D1%83%D1%81%D0%B8&amp;rpt=image" TargetMode="External"/><Relationship Id="rId17" Type="http://schemas.openxmlformats.org/officeDocument/2006/relationships/hyperlink" Target="http://happy-halloween.ru/images/jpg/jack_lantarn_pics/happyhalloween.ru_28_2.gif" TargetMode="External"/><Relationship Id="rId2" Type="http://schemas.openxmlformats.org/officeDocument/2006/relationships/hyperlink" Target="http://englishon-line.ru/text/TrickorTreat1.pdf" TargetMode="External"/><Relationship Id="rId16" Type="http://schemas.openxmlformats.org/officeDocument/2006/relationships/hyperlink" Target="http://happy-halloween.ru/images/jpg/jack_lantarn_pics/happyhalloween.ru_28_1.gif" TargetMode="External"/><Relationship Id="rId20" Type="http://schemas.openxmlformats.org/officeDocument/2006/relationships/hyperlink" Target="http://www.artandphoto.ru/stock/art1/399/2564.jpg" TargetMode="External"/><Relationship Id="rId1" Type="http://schemas.openxmlformats.org/officeDocument/2006/relationships/slideLayout" Target="../slideLayouts/slideLayout7.xml"/><Relationship Id="rId6" Type="http://schemas.openxmlformats.org/officeDocument/2006/relationships/hyperlink" Target="http://pictures.ucoz.ru/_ph/5/2/757826055.jpg" TargetMode="External"/><Relationship Id="rId11" Type="http://schemas.openxmlformats.org/officeDocument/2006/relationships/hyperlink" Target="http://pictures.ucoz.ru/_ph/5/2/432313693.jpg" TargetMode="External"/><Relationship Id="rId5" Type="http://schemas.openxmlformats.org/officeDocument/2006/relationships/hyperlink" Target="http://pictures.ucoz.ru/_ph/5/2/905362185.jpg" TargetMode="External"/><Relationship Id="rId15" Type="http://schemas.openxmlformats.org/officeDocument/2006/relationships/hyperlink" Target="http://pictures.ucoz.ru/_ph/5/2/317049198.jpg" TargetMode="External"/><Relationship Id="rId10" Type="http://schemas.openxmlformats.org/officeDocument/2006/relationships/hyperlink" Target="http://pictures.ucoz.ru/_ph/5/2/121293588.jpg" TargetMode="External"/><Relationship Id="rId19" Type="http://schemas.openxmlformats.org/officeDocument/2006/relationships/hyperlink" Target="http://www.giffun.ru/_ph/66/2/595369267.jpg" TargetMode="External"/><Relationship Id="rId4" Type="http://schemas.openxmlformats.org/officeDocument/2006/relationships/hyperlink" Target="http://www.english-globe.ru/images/stories/hallowee_copy.jpg" TargetMode="External"/><Relationship Id="rId9" Type="http://schemas.openxmlformats.org/officeDocument/2006/relationships/hyperlink" Target="http://img-fotki.yandex.ru/get/6209/52732579.d5/0_9b255_416d753_M.jpg" TargetMode="External"/><Relationship Id="rId14" Type="http://schemas.openxmlformats.org/officeDocument/2006/relationships/hyperlink" Target="http://img-fotki.yandex.ru/get/5114/52732579.d5/0_9b258_c677d3b5_XS" TargetMode="Externa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slide" Target="slide13.xml"/><Relationship Id="rId3" Type="http://schemas.openxmlformats.org/officeDocument/2006/relationships/slide" Target="slide4.xml"/><Relationship Id="rId7" Type="http://schemas.openxmlformats.org/officeDocument/2006/relationships/slide" Target="slide11.xml"/><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slide" Target="slide9.xml"/><Relationship Id="rId5" Type="http://schemas.openxmlformats.org/officeDocument/2006/relationships/slide" Target="slide6.xml"/><Relationship Id="rId10" Type="http://schemas.openxmlformats.org/officeDocument/2006/relationships/slide" Target="slide12.xml"/><Relationship Id="rId4" Type="http://schemas.openxmlformats.org/officeDocument/2006/relationships/slide" Target="slide5.xml"/><Relationship Id="rId9" Type="http://schemas.openxmlformats.org/officeDocument/2006/relationships/slide" Target="slide10.xml"/></Relationships>
</file>

<file path=ppt/slides/_rels/slide3.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 Target="slide2.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 Target="slide2.xml"/><Relationship Id="rId1" Type="http://schemas.openxmlformats.org/officeDocument/2006/relationships/slideLayout" Target="../slideLayouts/slideLayout7.xml"/><Relationship Id="rId5" Type="http://schemas.openxmlformats.org/officeDocument/2006/relationships/hyperlink" Target="http://english-globe.ru/index.php?option=com_content&amp;task=view&amp;id=1139&amp;Itemid=57" TargetMode="Externa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 Target="slide2.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 Target="slide2.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audio" Target="../media/audio2.wav"/><Relationship Id="rId7" Type="http://schemas.openxmlformats.org/officeDocument/2006/relationships/image" Target="../media/image10.png"/><Relationship Id="rId2" Type="http://schemas.openxmlformats.org/officeDocument/2006/relationships/slide" Target="slide2.xml"/><Relationship Id="rId1" Type="http://schemas.openxmlformats.org/officeDocument/2006/relationships/slideLayout" Target="../slideLayouts/slideLayout7.xml"/><Relationship Id="rId6" Type="http://schemas.openxmlformats.org/officeDocument/2006/relationships/image" Target="../media/image9.gif"/><Relationship Id="rId5" Type="http://schemas.openxmlformats.org/officeDocument/2006/relationships/image" Target="../media/image8.png"/><Relationship Id="rId4" Type="http://schemas.openxmlformats.org/officeDocument/2006/relationships/hyperlink" Target="http://englishon-line.ru/text/TrickorTreat1.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dirty="0"/>
          </a:p>
        </p:txBody>
      </p:sp>
      <p:pic>
        <p:nvPicPr>
          <p:cNvPr id="4" name="Рисунок 3" descr="595369267.jpg"/>
          <p:cNvPicPr>
            <a:picLocks noChangeAspect="1"/>
          </p:cNvPicPr>
          <p:nvPr/>
        </p:nvPicPr>
        <p:blipFill>
          <a:blip r:embed="rId2"/>
          <a:stretch>
            <a:fillRect/>
          </a:stretch>
        </p:blipFill>
        <p:spPr>
          <a:xfrm>
            <a:off x="4225" y="-6987"/>
            <a:ext cx="9139775" cy="6864987"/>
          </a:xfrm>
          <a:prstGeom prst="rect">
            <a:avLst/>
          </a:prstGeom>
        </p:spPr>
      </p:pic>
      <p:sp>
        <p:nvSpPr>
          <p:cNvPr id="5" name="TextBox 4"/>
          <p:cNvSpPr txBox="1"/>
          <p:nvPr/>
        </p:nvSpPr>
        <p:spPr>
          <a:xfrm>
            <a:off x="5286380" y="6211669"/>
            <a:ext cx="3857620" cy="646331"/>
          </a:xfrm>
          <a:prstGeom prst="rect">
            <a:avLst/>
          </a:prstGeom>
          <a:solidFill>
            <a:schemeClr val="tx2">
              <a:lumMod val="75000"/>
            </a:schemeClr>
          </a:solidFill>
        </p:spPr>
        <p:txBody>
          <a:bodyPr wrap="square" rtlCol="0">
            <a:spAutoFit/>
          </a:bodyPr>
          <a:lstStyle/>
          <a:p>
            <a:r>
              <a:rPr lang="en-US" dirty="0" smtClean="0"/>
              <a:t>Travkina O.V.</a:t>
            </a:r>
          </a:p>
          <a:p>
            <a:r>
              <a:rPr lang="en-US" dirty="0" smtClean="0"/>
              <a:t>Lvovskaya School N4 Podolsk District</a:t>
            </a:r>
            <a:endParaRPr lang="ru-RU" dirty="0"/>
          </a:p>
        </p:txBody>
      </p:sp>
      <p:sp>
        <p:nvSpPr>
          <p:cNvPr id="6" name="TextBox 5"/>
          <p:cNvSpPr txBox="1"/>
          <p:nvPr/>
        </p:nvSpPr>
        <p:spPr>
          <a:xfrm>
            <a:off x="1714480" y="5000636"/>
            <a:ext cx="5864875" cy="646331"/>
          </a:xfrm>
          <a:prstGeom prst="rect">
            <a:avLst/>
          </a:prstGeom>
          <a:noFill/>
        </p:spPr>
        <p:txBody>
          <a:bodyPr wrap="none" rtlCol="0">
            <a:spAutoFit/>
          </a:bodyPr>
          <a:lstStyle/>
          <a:p>
            <a:r>
              <a:rPr lang="en-US" sz="3600" b="1" dirty="0" smtClean="0">
                <a:solidFill>
                  <a:srgbClr val="C00000"/>
                </a:solidFill>
              </a:rPr>
              <a:t>CUSTOMS   AND  TRADITIONS</a:t>
            </a:r>
            <a:endParaRPr lang="ru-RU" sz="3600" b="1" dirty="0">
              <a:solidFill>
                <a:srgbClr val="C0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48F128F4-D1E8-424A-AA8D-0252E64C90F5}" type="slidenum">
              <a:rPr lang="ru-RU" smtClean="0"/>
              <a:pPr/>
              <a:t>10</a:t>
            </a:fld>
            <a:endParaRPr lang="ru-RU" dirty="0"/>
          </a:p>
        </p:txBody>
      </p:sp>
      <p:sp>
        <p:nvSpPr>
          <p:cNvPr id="3" name="Нижний колонтитул 2"/>
          <p:cNvSpPr>
            <a:spLocks noGrp="1"/>
          </p:cNvSpPr>
          <p:nvPr>
            <p:ph type="ftr" sz="quarter" idx="11"/>
          </p:nvPr>
        </p:nvSpPr>
        <p:spPr/>
        <p:txBody>
          <a:bodyPr/>
          <a:lstStyle/>
          <a:p>
            <a:r>
              <a:rPr lang="en-US" dirty="0" smtClean="0"/>
              <a:t>TRAVKINA O.V.</a:t>
            </a:r>
            <a:endParaRPr lang="ru-RU" dirty="0"/>
          </a:p>
        </p:txBody>
      </p:sp>
      <p:sp>
        <p:nvSpPr>
          <p:cNvPr id="4" name="Дата 3"/>
          <p:cNvSpPr>
            <a:spLocks noGrp="1"/>
          </p:cNvSpPr>
          <p:nvPr>
            <p:ph type="dt" sz="half" idx="10"/>
          </p:nvPr>
        </p:nvSpPr>
        <p:spPr/>
        <p:txBody>
          <a:bodyPr/>
          <a:lstStyle/>
          <a:p>
            <a:fld id="{2C41CAA1-CD49-4DE2-8B6C-E29AA2C2B01F}" type="datetime1">
              <a:rPr lang="ru-RU" smtClean="0"/>
              <a:pPr/>
              <a:t>06.02.2019</a:t>
            </a:fld>
            <a:endParaRPr lang="ru-RU" dirty="0"/>
          </a:p>
        </p:txBody>
      </p:sp>
      <p:sp>
        <p:nvSpPr>
          <p:cNvPr id="5" name="Прямоугольник 4"/>
          <p:cNvSpPr/>
          <p:nvPr/>
        </p:nvSpPr>
        <p:spPr>
          <a:xfrm>
            <a:off x="1714480" y="5643578"/>
            <a:ext cx="5832302" cy="461665"/>
          </a:xfrm>
          <a:prstGeom prst="rect">
            <a:avLst/>
          </a:prstGeom>
        </p:spPr>
        <p:txBody>
          <a:bodyPr wrap="none">
            <a:spAutoFit/>
          </a:bodyPr>
          <a:lstStyle/>
          <a:p>
            <a:r>
              <a:rPr lang="ru-RU" u="sng" dirty="0" smtClean="0">
                <a:hlinkClick r:id="rId2"/>
              </a:rPr>
              <a:t>http://</a:t>
            </a:r>
            <a:r>
              <a:rPr lang="ru-RU" sz="2400" u="sng" dirty="0" smtClean="0">
                <a:hlinkClick r:id="rId2"/>
              </a:rPr>
              <a:t>projectbritain.com/Halloween/why.htm</a:t>
            </a:r>
            <a:r>
              <a:rPr lang="ru-RU" dirty="0" smtClean="0"/>
              <a:t> </a:t>
            </a:r>
            <a:endParaRPr lang="ru-RU" dirty="0"/>
          </a:p>
        </p:txBody>
      </p:sp>
      <p:pic>
        <p:nvPicPr>
          <p:cNvPr id="7" name="Рисунок 6" descr="0_9b258_c677d3b5_XS.gif"/>
          <p:cNvPicPr>
            <a:picLocks noChangeAspect="1"/>
          </p:cNvPicPr>
          <p:nvPr/>
        </p:nvPicPr>
        <p:blipFill>
          <a:blip r:embed="rId3"/>
          <a:stretch>
            <a:fillRect/>
          </a:stretch>
        </p:blipFill>
        <p:spPr>
          <a:xfrm>
            <a:off x="6858016" y="1071546"/>
            <a:ext cx="1201761" cy="1785950"/>
          </a:xfrm>
          <a:prstGeom prst="rect">
            <a:avLst/>
          </a:prstGeom>
        </p:spPr>
      </p:pic>
      <p:pic>
        <p:nvPicPr>
          <p:cNvPr id="8" name="Picture 3"/>
          <p:cNvPicPr>
            <a:picLocks noChangeAspect="1" noChangeArrowheads="1"/>
          </p:cNvPicPr>
          <p:nvPr/>
        </p:nvPicPr>
        <p:blipFill>
          <a:blip r:embed="rId4"/>
          <a:srcRect/>
          <a:stretch>
            <a:fillRect/>
          </a:stretch>
        </p:blipFill>
        <p:spPr bwMode="auto">
          <a:xfrm>
            <a:off x="2571736" y="1214422"/>
            <a:ext cx="2527714" cy="3929090"/>
          </a:xfrm>
          <a:prstGeom prst="rect">
            <a:avLst/>
          </a:prstGeom>
          <a:noFill/>
          <a:ln w="9525">
            <a:noFill/>
            <a:miter lim="800000"/>
            <a:headEnd/>
            <a:tailEnd/>
          </a:ln>
          <a:effectLst/>
        </p:spPr>
      </p:pic>
      <p:sp>
        <p:nvSpPr>
          <p:cNvPr id="10" name="Выгнутая вниз стрелка 9">
            <a:hlinkClick r:id="rId5" action="ppaction://hlinksldjump">
              <a:snd r:embed="rId6" name="wind.wav"/>
            </a:hlinkClick>
          </p:cNvPr>
          <p:cNvSpPr/>
          <p:nvPr/>
        </p:nvSpPr>
        <p:spPr>
          <a:xfrm>
            <a:off x="7929586" y="5429264"/>
            <a:ext cx="357190" cy="214314"/>
          </a:xfrm>
          <a:prstGeom prst="curvedUp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tx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48F128F4-D1E8-424A-AA8D-0252E64C90F5}" type="slidenum">
              <a:rPr lang="ru-RU" smtClean="0"/>
              <a:pPr/>
              <a:t>11</a:t>
            </a:fld>
            <a:endParaRPr lang="ru-RU" dirty="0"/>
          </a:p>
        </p:txBody>
      </p:sp>
      <p:sp>
        <p:nvSpPr>
          <p:cNvPr id="3" name="Нижний колонтитул 2"/>
          <p:cNvSpPr>
            <a:spLocks noGrp="1"/>
          </p:cNvSpPr>
          <p:nvPr>
            <p:ph type="ftr" sz="quarter" idx="11"/>
          </p:nvPr>
        </p:nvSpPr>
        <p:spPr/>
        <p:txBody>
          <a:bodyPr/>
          <a:lstStyle/>
          <a:p>
            <a:r>
              <a:rPr lang="en-US" dirty="0" smtClean="0"/>
              <a:t>TRAVKINA O.V.</a:t>
            </a:r>
            <a:endParaRPr lang="ru-RU" dirty="0"/>
          </a:p>
        </p:txBody>
      </p:sp>
      <p:sp>
        <p:nvSpPr>
          <p:cNvPr id="4" name="Дата 3"/>
          <p:cNvSpPr>
            <a:spLocks noGrp="1"/>
          </p:cNvSpPr>
          <p:nvPr>
            <p:ph type="dt" sz="half" idx="10"/>
          </p:nvPr>
        </p:nvSpPr>
        <p:spPr/>
        <p:txBody>
          <a:bodyPr/>
          <a:lstStyle/>
          <a:p>
            <a:fld id="{CB666AB6-4625-417B-A256-BEE22DB746B8}" type="datetime1">
              <a:rPr lang="ru-RU" smtClean="0"/>
              <a:pPr/>
              <a:t>06.02.2019</a:t>
            </a:fld>
            <a:endParaRPr lang="ru-RU" dirty="0"/>
          </a:p>
        </p:txBody>
      </p:sp>
      <p:sp>
        <p:nvSpPr>
          <p:cNvPr id="6" name="Прямоугольник 5"/>
          <p:cNvSpPr/>
          <p:nvPr/>
        </p:nvSpPr>
        <p:spPr>
          <a:xfrm>
            <a:off x="3357554" y="1285860"/>
            <a:ext cx="5429288" cy="4401205"/>
          </a:xfrm>
          <a:prstGeom prst="rect">
            <a:avLst/>
          </a:prstGeom>
        </p:spPr>
        <p:txBody>
          <a:bodyPr wrap="square">
            <a:spAutoFit/>
          </a:bodyPr>
          <a:lstStyle/>
          <a:p>
            <a:pPr algn="just"/>
            <a:r>
              <a:rPr lang="en-US" sz="2000" dirty="0" smtClean="0"/>
              <a:t>Halloween is a festival that takes place on December 31. In the United States children wear costumes and masks and go swimming. The neighbours give children bread and potatoes so that children do not play tricks on them. Many of them draw jack-o'-lanterns. Jack-o'-lanterns are hallowed-out apples with face carved into one side. Most jack-o'-lanterns have a candle inside. In the Celtic times they made bonfires to scare spirits. An Irish legend says that jack-o'-lanterns are named after the man called Jack. He could not enter heaven because he was a miser, and he could not enter hell because he had played jokes on devil. They tell stories about cats and dogs. </a:t>
            </a:r>
            <a:endParaRPr lang="ru-RU" sz="2000" dirty="0"/>
          </a:p>
        </p:txBody>
      </p:sp>
      <p:sp>
        <p:nvSpPr>
          <p:cNvPr id="7" name="Прямоугольник 6"/>
          <p:cNvSpPr/>
          <p:nvPr/>
        </p:nvSpPr>
        <p:spPr>
          <a:xfrm>
            <a:off x="3786182" y="428604"/>
            <a:ext cx="4391651" cy="584775"/>
          </a:xfrm>
          <a:prstGeom prst="rect">
            <a:avLst/>
          </a:prstGeom>
          <a:noFill/>
        </p:spPr>
        <p:txBody>
          <a:bodyPr wrap="none" lIns="91440" tIns="45720" rIns="91440" bIns="45720">
            <a:spAutoFit/>
          </a:bodyPr>
          <a:lstStyle/>
          <a:p>
            <a:pPr algn="ctr"/>
            <a:r>
              <a:rPr lang="en-US" sz="32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Correct the mistakes</a:t>
            </a:r>
            <a:r>
              <a:rPr lang="ru-RU" sz="32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endParaRPr lang="ru-RU" sz="32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8" name="Picture 2"/>
          <p:cNvPicPr>
            <a:picLocks noChangeAspect="1" noChangeArrowheads="1"/>
          </p:cNvPicPr>
          <p:nvPr/>
        </p:nvPicPr>
        <p:blipFill>
          <a:blip r:embed="rId2"/>
          <a:srcRect/>
          <a:stretch>
            <a:fillRect/>
          </a:stretch>
        </p:blipFill>
        <p:spPr bwMode="auto">
          <a:xfrm>
            <a:off x="785786" y="1071546"/>
            <a:ext cx="2247909" cy="3606271"/>
          </a:xfrm>
          <a:prstGeom prst="rect">
            <a:avLst/>
          </a:prstGeom>
          <a:noFill/>
          <a:ln w="9525">
            <a:noFill/>
            <a:miter lim="800000"/>
            <a:headEnd/>
            <a:tailEnd/>
          </a:ln>
          <a:effectLst/>
        </p:spPr>
      </p:pic>
      <p:sp>
        <p:nvSpPr>
          <p:cNvPr id="9" name="Выгнутая вниз стрелка 8">
            <a:hlinkClick r:id="rId3" action="ppaction://hlinksldjump">
              <a:snd r:embed="rId4" name="wind.wav"/>
            </a:hlinkClick>
          </p:cNvPr>
          <p:cNvSpPr/>
          <p:nvPr/>
        </p:nvSpPr>
        <p:spPr>
          <a:xfrm>
            <a:off x="7286644" y="5929330"/>
            <a:ext cx="500066" cy="285752"/>
          </a:xfrm>
          <a:prstGeom prst="curvedUp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48F128F4-D1E8-424A-AA8D-0252E64C90F5}" type="slidenum">
              <a:rPr lang="ru-RU" smtClean="0"/>
              <a:pPr/>
              <a:t>12</a:t>
            </a:fld>
            <a:endParaRPr lang="ru-RU" dirty="0"/>
          </a:p>
        </p:txBody>
      </p:sp>
      <p:sp>
        <p:nvSpPr>
          <p:cNvPr id="3" name="Нижний колонтитул 2"/>
          <p:cNvSpPr>
            <a:spLocks noGrp="1"/>
          </p:cNvSpPr>
          <p:nvPr>
            <p:ph type="ftr" sz="quarter" idx="11"/>
          </p:nvPr>
        </p:nvSpPr>
        <p:spPr/>
        <p:txBody>
          <a:bodyPr/>
          <a:lstStyle/>
          <a:p>
            <a:r>
              <a:rPr lang="en-US" dirty="0" smtClean="0"/>
              <a:t>TRAVKINA O.V.</a:t>
            </a:r>
            <a:endParaRPr lang="ru-RU" dirty="0"/>
          </a:p>
        </p:txBody>
      </p:sp>
      <p:sp>
        <p:nvSpPr>
          <p:cNvPr id="4" name="Дата 3"/>
          <p:cNvSpPr>
            <a:spLocks noGrp="1"/>
          </p:cNvSpPr>
          <p:nvPr>
            <p:ph type="dt" sz="half" idx="10"/>
          </p:nvPr>
        </p:nvSpPr>
        <p:spPr/>
        <p:txBody>
          <a:bodyPr/>
          <a:lstStyle/>
          <a:p>
            <a:fld id="{0271AB69-8F44-4A02-997B-D75307836250}" type="datetime1">
              <a:rPr lang="ru-RU" smtClean="0"/>
              <a:pPr/>
              <a:t>06.02.2019</a:t>
            </a:fld>
            <a:endParaRPr lang="ru-RU" dirty="0"/>
          </a:p>
        </p:txBody>
      </p:sp>
      <p:sp>
        <p:nvSpPr>
          <p:cNvPr id="5" name="Прямоугольник 4"/>
          <p:cNvSpPr/>
          <p:nvPr/>
        </p:nvSpPr>
        <p:spPr>
          <a:xfrm>
            <a:off x="2428860" y="1071546"/>
            <a:ext cx="4572000" cy="3416320"/>
          </a:xfrm>
          <a:prstGeom prst="rect">
            <a:avLst/>
          </a:prstGeom>
        </p:spPr>
        <p:txBody>
          <a:bodyPr wrap="square">
            <a:spAutoFit/>
          </a:bodyPr>
          <a:lstStyle/>
          <a:p>
            <a:pPr marL="342900" indent="-342900">
              <a:buAutoNum type="arabicPeriod"/>
            </a:pPr>
            <a:r>
              <a:rPr lang="en-US" sz="2400" dirty="0" smtClean="0"/>
              <a:t>When do the English celebrate Halloween?</a:t>
            </a:r>
          </a:p>
          <a:p>
            <a:pPr marL="342900" indent="-342900">
              <a:buAutoNum type="arabicPeriod"/>
            </a:pPr>
            <a:r>
              <a:rPr lang="en-US" sz="2400" dirty="0" smtClean="0"/>
              <a:t>What are the main symbols of this holiday?</a:t>
            </a:r>
          </a:p>
          <a:p>
            <a:pPr marL="342900" indent="-342900">
              <a:buAutoNum type="arabicPeriod"/>
            </a:pPr>
            <a:r>
              <a:rPr lang="en-US" sz="2400" dirty="0" smtClean="0"/>
              <a:t>How do children celebrate Halloween?</a:t>
            </a:r>
          </a:p>
          <a:p>
            <a:pPr marL="342900" indent="-342900">
              <a:buAutoNum type="arabicPeriod"/>
            </a:pPr>
            <a:r>
              <a:rPr lang="en-US" sz="2400" dirty="0" smtClean="0"/>
              <a:t>Are there any Russian traditions similar to those at Halloween?</a:t>
            </a:r>
            <a:endParaRPr lang="ru-RU" sz="2400" dirty="0" smtClean="0"/>
          </a:p>
          <a:p>
            <a:endParaRPr lang="ru-RU" sz="2400" dirty="0"/>
          </a:p>
        </p:txBody>
      </p:sp>
      <p:pic>
        <p:nvPicPr>
          <p:cNvPr id="6" name="Рисунок 5" descr="happyhalloween.ru_3_2.jpg"/>
          <p:cNvPicPr>
            <a:picLocks noChangeAspect="1"/>
          </p:cNvPicPr>
          <p:nvPr/>
        </p:nvPicPr>
        <p:blipFill>
          <a:blip r:embed="rId2"/>
          <a:stretch>
            <a:fillRect/>
          </a:stretch>
        </p:blipFill>
        <p:spPr>
          <a:xfrm>
            <a:off x="2071670" y="4214818"/>
            <a:ext cx="5080000" cy="1905000"/>
          </a:xfrm>
          <a:prstGeom prst="rect">
            <a:avLst/>
          </a:prstGeom>
        </p:spPr>
      </p:pic>
      <p:sp>
        <p:nvSpPr>
          <p:cNvPr id="7" name="Прямоугольник 6"/>
          <p:cNvSpPr/>
          <p:nvPr/>
        </p:nvSpPr>
        <p:spPr>
          <a:xfrm>
            <a:off x="2285984" y="357166"/>
            <a:ext cx="4538550" cy="584775"/>
          </a:xfrm>
          <a:prstGeom prst="rect">
            <a:avLst/>
          </a:prstGeom>
          <a:noFill/>
        </p:spPr>
        <p:txBody>
          <a:bodyPr wrap="none" lIns="91440" tIns="45720" rIns="91440" bIns="45720">
            <a:spAutoFit/>
          </a:bodyPr>
          <a:lstStyle/>
          <a:p>
            <a:pPr algn="ctr"/>
            <a:r>
              <a:rPr lang="en-US" sz="32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Answer the questions</a:t>
            </a:r>
            <a:endParaRPr lang="ru-RU" sz="32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8" name="Выгнутая вниз стрелка 7">
            <a:hlinkClick r:id="rId3" action="ppaction://hlinksldjump">
              <a:snd r:embed="rId4" name="wind.wav"/>
            </a:hlinkClick>
          </p:cNvPr>
          <p:cNvSpPr/>
          <p:nvPr/>
        </p:nvSpPr>
        <p:spPr>
          <a:xfrm>
            <a:off x="8001024" y="5143512"/>
            <a:ext cx="500066" cy="357190"/>
          </a:xfrm>
          <a:prstGeom prst="curvedUp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tx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48F128F4-D1E8-424A-AA8D-0252E64C90F5}" type="slidenum">
              <a:rPr lang="ru-RU" smtClean="0"/>
              <a:pPr/>
              <a:t>13</a:t>
            </a:fld>
            <a:endParaRPr lang="ru-RU" dirty="0"/>
          </a:p>
        </p:txBody>
      </p:sp>
      <p:sp>
        <p:nvSpPr>
          <p:cNvPr id="3" name="Нижний колонтитул 2"/>
          <p:cNvSpPr>
            <a:spLocks noGrp="1"/>
          </p:cNvSpPr>
          <p:nvPr>
            <p:ph type="ftr" sz="quarter" idx="11"/>
          </p:nvPr>
        </p:nvSpPr>
        <p:spPr/>
        <p:txBody>
          <a:bodyPr/>
          <a:lstStyle/>
          <a:p>
            <a:r>
              <a:rPr lang="en-US" dirty="0" smtClean="0"/>
              <a:t>TRAVKINA O.V.</a:t>
            </a:r>
            <a:endParaRPr lang="ru-RU" dirty="0"/>
          </a:p>
        </p:txBody>
      </p:sp>
      <p:sp>
        <p:nvSpPr>
          <p:cNvPr id="4" name="Дата 3"/>
          <p:cNvSpPr>
            <a:spLocks noGrp="1"/>
          </p:cNvSpPr>
          <p:nvPr>
            <p:ph type="dt" sz="half" idx="10"/>
          </p:nvPr>
        </p:nvSpPr>
        <p:spPr/>
        <p:txBody>
          <a:bodyPr/>
          <a:lstStyle/>
          <a:p>
            <a:fld id="{9A1B331E-6EA6-439F-9EC1-4F2420DDAFE4}" type="datetime1">
              <a:rPr lang="ru-RU" smtClean="0"/>
              <a:pPr/>
              <a:t>06.02.2019</a:t>
            </a:fld>
            <a:endParaRPr lang="ru-RU" dirty="0"/>
          </a:p>
        </p:txBody>
      </p:sp>
      <p:sp>
        <p:nvSpPr>
          <p:cNvPr id="6" name="Прямоугольник 5"/>
          <p:cNvSpPr/>
          <p:nvPr/>
        </p:nvSpPr>
        <p:spPr>
          <a:xfrm>
            <a:off x="2500298" y="428604"/>
            <a:ext cx="3667222" cy="646331"/>
          </a:xfrm>
          <a:prstGeom prst="rect">
            <a:avLst/>
          </a:prstGeom>
          <a:noFill/>
        </p:spPr>
        <p:txBody>
          <a:bodyPr wrap="none" lIns="91440" tIns="45720" rIns="91440" bIns="45720">
            <a:spAutoFit/>
          </a:bodyPr>
          <a:lstStyle/>
          <a:p>
            <a:pPr algn="ctr"/>
            <a:r>
              <a:rPr lang="en-US"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Your home task</a:t>
            </a:r>
            <a:endParaRPr lang="ru-RU" sz="36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7" name="Выгнутая вниз стрелка 6">
            <a:hlinkClick r:id="rId2" action="ppaction://hlinksldjump">
              <a:snd r:embed="rId3" name="wind.wav"/>
            </a:hlinkClick>
          </p:cNvPr>
          <p:cNvSpPr/>
          <p:nvPr/>
        </p:nvSpPr>
        <p:spPr>
          <a:xfrm>
            <a:off x="7143768" y="5857892"/>
            <a:ext cx="500066" cy="357190"/>
          </a:xfrm>
          <a:prstGeom prst="curvedUp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tx1"/>
              </a:solidFill>
            </a:endParaRPr>
          </a:p>
        </p:txBody>
      </p:sp>
      <p:sp>
        <p:nvSpPr>
          <p:cNvPr id="8" name="TextBox 7"/>
          <p:cNvSpPr txBox="1"/>
          <p:nvPr/>
        </p:nvSpPr>
        <p:spPr>
          <a:xfrm>
            <a:off x="642910" y="1285860"/>
            <a:ext cx="7858180" cy="1384995"/>
          </a:xfrm>
          <a:prstGeom prst="rect">
            <a:avLst/>
          </a:prstGeom>
          <a:noFill/>
        </p:spPr>
        <p:txBody>
          <a:bodyPr wrap="square" rtlCol="0">
            <a:spAutoFit/>
          </a:bodyPr>
          <a:lstStyle/>
          <a:p>
            <a:pPr marL="342900" indent="-342900">
              <a:buAutoNum type="arabicPeriod"/>
            </a:pPr>
            <a:r>
              <a:rPr lang="en-US" sz="2800" dirty="0" smtClean="0"/>
              <a:t>Learn the new words for dictation.</a:t>
            </a:r>
          </a:p>
          <a:p>
            <a:pPr marL="342900" indent="-342900">
              <a:buAutoNum type="arabicPeriod"/>
            </a:pPr>
            <a:r>
              <a:rPr lang="en-US" sz="2800" dirty="0" smtClean="0"/>
              <a:t>Find some material about the Harvest Holiday in Russia.</a:t>
            </a:r>
            <a:endParaRPr lang="ru-RU" sz="2800" dirty="0"/>
          </a:p>
        </p:txBody>
      </p:sp>
      <p:pic>
        <p:nvPicPr>
          <p:cNvPr id="4099" name="Picture 3"/>
          <p:cNvPicPr>
            <a:picLocks noChangeAspect="1" noChangeArrowheads="1"/>
          </p:cNvPicPr>
          <p:nvPr/>
        </p:nvPicPr>
        <p:blipFill>
          <a:blip r:embed="rId4"/>
          <a:srcRect/>
          <a:stretch>
            <a:fillRect/>
          </a:stretch>
        </p:blipFill>
        <p:spPr bwMode="auto">
          <a:xfrm>
            <a:off x="1857356" y="2786058"/>
            <a:ext cx="4762500" cy="33432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48F128F4-D1E8-424A-AA8D-0252E64C90F5}" type="slidenum">
              <a:rPr lang="ru-RU" smtClean="0"/>
              <a:pPr/>
              <a:t>14</a:t>
            </a:fld>
            <a:endParaRPr lang="ru-RU" dirty="0"/>
          </a:p>
        </p:txBody>
      </p:sp>
      <p:sp>
        <p:nvSpPr>
          <p:cNvPr id="3" name="Нижний колонтитул 2"/>
          <p:cNvSpPr>
            <a:spLocks noGrp="1"/>
          </p:cNvSpPr>
          <p:nvPr>
            <p:ph type="ftr" sz="quarter" idx="11"/>
          </p:nvPr>
        </p:nvSpPr>
        <p:spPr/>
        <p:txBody>
          <a:bodyPr/>
          <a:lstStyle/>
          <a:p>
            <a:r>
              <a:rPr lang="en-US" dirty="0" smtClean="0"/>
              <a:t>TRAVKINA O.V.</a:t>
            </a:r>
            <a:endParaRPr lang="ru-RU" dirty="0"/>
          </a:p>
        </p:txBody>
      </p:sp>
      <p:sp>
        <p:nvSpPr>
          <p:cNvPr id="4" name="Дата 3"/>
          <p:cNvSpPr>
            <a:spLocks noGrp="1"/>
          </p:cNvSpPr>
          <p:nvPr>
            <p:ph type="dt" sz="half" idx="10"/>
          </p:nvPr>
        </p:nvSpPr>
        <p:spPr/>
        <p:txBody>
          <a:bodyPr/>
          <a:lstStyle/>
          <a:p>
            <a:fld id="{C863F4AD-E6C2-4975-978C-BF708739B612}" type="datetime1">
              <a:rPr lang="ru-RU" smtClean="0"/>
              <a:pPr/>
              <a:t>06.02.2019</a:t>
            </a:fld>
            <a:endParaRPr lang="ru-RU" dirty="0"/>
          </a:p>
        </p:txBody>
      </p:sp>
      <p:sp>
        <p:nvSpPr>
          <p:cNvPr id="5" name="Прямоугольник 4"/>
          <p:cNvSpPr/>
          <p:nvPr/>
        </p:nvSpPr>
        <p:spPr>
          <a:xfrm>
            <a:off x="2857488" y="214290"/>
            <a:ext cx="2995806" cy="646331"/>
          </a:xfrm>
          <a:prstGeom prst="rect">
            <a:avLst/>
          </a:prstGeom>
          <a:noFill/>
        </p:spPr>
        <p:txBody>
          <a:bodyPr wrap="square" lIns="91440" tIns="45720" rIns="91440" bIns="45720">
            <a:spAutoFit/>
          </a:bodyPr>
          <a:lstStyle/>
          <a:p>
            <a:pPr algn="ctr"/>
            <a:r>
              <a:rPr lang="en-US" sz="36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Sources</a:t>
            </a:r>
            <a:endParaRPr lang="ru-RU" sz="36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6" name="TextBox 5"/>
          <p:cNvSpPr txBox="1"/>
          <p:nvPr/>
        </p:nvSpPr>
        <p:spPr>
          <a:xfrm>
            <a:off x="357158" y="857232"/>
            <a:ext cx="8358246" cy="4524315"/>
          </a:xfrm>
          <a:prstGeom prst="rect">
            <a:avLst/>
          </a:prstGeom>
          <a:noFill/>
        </p:spPr>
        <p:txBody>
          <a:bodyPr wrap="square" rtlCol="0">
            <a:spAutoFit/>
          </a:bodyPr>
          <a:lstStyle/>
          <a:p>
            <a:pPr marL="342900" indent="-342900">
              <a:buFontTx/>
              <a:buAutoNum type="arabicPeriod"/>
            </a:pPr>
            <a:r>
              <a:rPr lang="ru-RU" sz="1200" dirty="0" err="1" smtClean="0"/>
              <a:t>Менди</a:t>
            </a:r>
            <a:r>
              <a:rPr lang="ru-RU" sz="1200" dirty="0" smtClean="0"/>
              <a:t> </a:t>
            </a:r>
            <a:r>
              <a:rPr lang="ru-RU" sz="1200" dirty="0" err="1" smtClean="0"/>
              <a:t>Берроу</a:t>
            </a:r>
            <a:r>
              <a:rPr lang="ru-RU" sz="1200" dirty="0" smtClean="0"/>
              <a:t> «</a:t>
            </a:r>
            <a:r>
              <a:rPr lang="en-US" sz="1200" dirty="0" smtClean="0"/>
              <a:t>British Life &amp; Culture</a:t>
            </a:r>
            <a:r>
              <a:rPr lang="ru-RU" sz="1200" dirty="0" smtClean="0"/>
              <a:t>», сайт </a:t>
            </a:r>
            <a:r>
              <a:rPr lang="en-US" sz="1200" dirty="0" smtClean="0"/>
              <a:t>projectbritain.com,</a:t>
            </a:r>
            <a:r>
              <a:rPr lang="ru-RU" sz="1200" dirty="0" smtClean="0"/>
              <a:t> </a:t>
            </a:r>
            <a:r>
              <a:rPr lang="en-US" sz="1200" dirty="0" smtClean="0"/>
              <a:t>http://projectbritain.com/Halloween/why.htm  </a:t>
            </a:r>
            <a:r>
              <a:rPr lang="ru-RU" sz="1200" dirty="0" smtClean="0"/>
              <a:t>обращение 11.06.2012</a:t>
            </a:r>
          </a:p>
          <a:p>
            <a:pPr marL="342900" indent="-342900">
              <a:buAutoNum type="arabicPeriod"/>
            </a:pPr>
            <a:r>
              <a:rPr lang="ru-RU" sz="1200" dirty="0" smtClean="0"/>
              <a:t>«Рассказ с картинками на английском языке о Хэллоуине и упражнения к нему» </a:t>
            </a:r>
            <a:r>
              <a:rPr lang="en-US" sz="1200" dirty="0" smtClean="0"/>
              <a:t>     </a:t>
            </a:r>
            <a:r>
              <a:rPr lang="en-US" sz="1200" dirty="0" smtClean="0">
                <a:hlinkClick r:id="rId2"/>
              </a:rPr>
              <a:t>http://englishon-line.ru/text/TrickorTreat1.pdf</a:t>
            </a:r>
            <a:endParaRPr lang="ru-RU" sz="1200" dirty="0" smtClean="0"/>
          </a:p>
          <a:p>
            <a:pPr marL="342900" indent="-342900">
              <a:buFontTx/>
              <a:buAutoNum type="arabicPeriod"/>
            </a:pPr>
            <a:r>
              <a:rPr lang="ru-RU" sz="1200" dirty="0" smtClean="0"/>
              <a:t>«Стихи и песни на </a:t>
            </a:r>
            <a:r>
              <a:rPr lang="ru-RU" sz="1200" dirty="0" err="1" smtClean="0"/>
              <a:t>Хеллоуин</a:t>
            </a:r>
            <a:r>
              <a:rPr lang="ru-RU" sz="1200" dirty="0" smtClean="0"/>
              <a:t> </a:t>
            </a:r>
            <a:r>
              <a:rPr lang="ru-RU" sz="1200" dirty="0" err="1" smtClean="0"/>
              <a:t>на</a:t>
            </a:r>
            <a:r>
              <a:rPr lang="ru-RU" sz="1200" dirty="0" smtClean="0"/>
              <a:t> английском», Сайт </a:t>
            </a:r>
            <a:r>
              <a:rPr lang="en-US" sz="1200" dirty="0" smtClean="0"/>
              <a:t>English Globe</a:t>
            </a:r>
            <a:r>
              <a:rPr lang="ru-RU" sz="1200" u="sng" dirty="0" smtClean="0">
                <a:hlinkClick r:id="rId3"/>
              </a:rPr>
              <a:t>http://english-globe.ru/index.php?option=com_content&amp;task=view&amp;id=1139&amp;Itemid=57</a:t>
            </a:r>
            <a:r>
              <a:rPr lang="ru-RU" sz="1200" dirty="0" smtClean="0"/>
              <a:t> </a:t>
            </a:r>
            <a:r>
              <a:rPr lang="en-US" sz="1200" dirty="0" smtClean="0"/>
              <a:t> </a:t>
            </a:r>
            <a:r>
              <a:rPr lang="ru-RU" sz="1200" dirty="0" smtClean="0"/>
              <a:t>обращение  09.06.2012</a:t>
            </a:r>
          </a:p>
          <a:p>
            <a:pPr marL="342900" indent="-342900">
              <a:buAutoNum type="arabicPeriod"/>
            </a:pPr>
            <a:r>
              <a:rPr lang="ru-RU" sz="1200" dirty="0" smtClean="0"/>
              <a:t>Иллюстрации </a:t>
            </a:r>
            <a:r>
              <a:rPr lang="ru-RU" sz="1200" u="sng" dirty="0" smtClean="0">
                <a:hlinkClick r:id="rId4"/>
              </a:rPr>
              <a:t>http://www.english-globe.ru/images/stories/hallowee_copy.jpg</a:t>
            </a:r>
            <a:endParaRPr lang="en-US" sz="1200" u="sng" dirty="0" smtClean="0"/>
          </a:p>
          <a:p>
            <a:pPr marL="342900" indent="-342900"/>
            <a:r>
              <a:rPr lang="en-US" sz="1200" u="sng" dirty="0" smtClean="0">
                <a:hlinkClick r:id="rId5"/>
              </a:rPr>
              <a:t>http://pictures.ucoz.ru/_ph/5/2/905362185.jpg</a:t>
            </a:r>
            <a:r>
              <a:rPr lang="ru-RU" sz="1200" u="sng" dirty="0" smtClean="0"/>
              <a:t> </a:t>
            </a:r>
            <a:endParaRPr lang="en-US" sz="1200" u="sng" dirty="0" smtClean="0"/>
          </a:p>
          <a:p>
            <a:pPr marL="342900" indent="-342900"/>
            <a:r>
              <a:rPr lang="en-US" sz="1200" u="sng" dirty="0" smtClean="0">
                <a:hlinkClick r:id="rId6"/>
              </a:rPr>
              <a:t>http://pictures.ucoz.ru/_ph/5/2/757826055.jpg</a:t>
            </a:r>
            <a:r>
              <a:rPr lang="en-US" sz="1200" u="sng" dirty="0" smtClean="0"/>
              <a:t> </a:t>
            </a:r>
          </a:p>
          <a:p>
            <a:pPr marL="342900" indent="-342900"/>
            <a:r>
              <a:rPr lang="en-US" sz="1200" u="sng" dirty="0" smtClean="0">
                <a:hlinkClick r:id="rId7"/>
              </a:rPr>
              <a:t>http://pictures.ucoz.ru/_ph/5/2/127460315.jpg</a:t>
            </a:r>
            <a:r>
              <a:rPr lang="en-US" sz="1200" u="sng" dirty="0" smtClean="0"/>
              <a:t> </a:t>
            </a:r>
          </a:p>
          <a:p>
            <a:pPr marL="342900" indent="-342900"/>
            <a:r>
              <a:rPr lang="ru-RU" sz="1200" u="sng" dirty="0" smtClean="0">
                <a:hlinkClick r:id="rId8"/>
              </a:rPr>
              <a:t>http://happy-halloween.ru/images/jpg/old_postcards_pics/happyhalloween.ru_01_1.jpg</a:t>
            </a:r>
            <a:r>
              <a:rPr lang="ru-RU" sz="1200" dirty="0" smtClean="0"/>
              <a:t> </a:t>
            </a:r>
            <a:r>
              <a:rPr lang="en-US" sz="1200" dirty="0" smtClean="0"/>
              <a:t>   </a:t>
            </a:r>
            <a:endParaRPr lang="ru-RU" sz="1200" dirty="0" smtClean="0"/>
          </a:p>
          <a:p>
            <a:pPr marL="342900" indent="-342900"/>
            <a:r>
              <a:rPr lang="ru-RU" sz="1200" u="sng" dirty="0" smtClean="0">
                <a:hlinkClick r:id="rId9"/>
              </a:rPr>
              <a:t>http://img-fotki.yandex.ru/get/6209/52732579.d5/0_9b255_416d753_M.jpg</a:t>
            </a:r>
            <a:r>
              <a:rPr lang="ru-RU" sz="1200" dirty="0" smtClean="0"/>
              <a:t> </a:t>
            </a:r>
            <a:endParaRPr lang="en-US" sz="1200" dirty="0" smtClean="0"/>
          </a:p>
          <a:p>
            <a:pPr marL="342900" indent="-342900"/>
            <a:r>
              <a:rPr lang="en-US" sz="1200" dirty="0" smtClean="0">
                <a:hlinkClick r:id="rId10"/>
              </a:rPr>
              <a:t>http://pictures.ucoz.ru/_ph/5/2/121293588.jpg</a:t>
            </a:r>
            <a:r>
              <a:rPr lang="ru-RU" sz="1200" dirty="0" smtClean="0"/>
              <a:t> </a:t>
            </a:r>
          </a:p>
          <a:p>
            <a:pPr marL="342900" indent="-342900"/>
            <a:r>
              <a:rPr lang="en-US" sz="1200" dirty="0" smtClean="0">
                <a:hlinkClick r:id="rId11"/>
              </a:rPr>
              <a:t>http://pictures.ucoz.ru/_ph/5/2/432313693.jpg</a:t>
            </a:r>
            <a:r>
              <a:rPr lang="ru-RU" sz="1200" dirty="0" smtClean="0"/>
              <a:t> </a:t>
            </a:r>
            <a:r>
              <a:rPr lang="en-US" sz="1200" dirty="0" smtClean="0">
                <a:hlinkClick r:id="rId12"/>
              </a:rPr>
              <a:t> </a:t>
            </a:r>
          </a:p>
          <a:p>
            <a:pPr marL="342900" indent="-342900"/>
            <a:r>
              <a:rPr lang="ru-RU" sz="1200" u="sng" dirty="0" smtClean="0">
                <a:hlinkClick r:id="rId13"/>
              </a:rPr>
              <a:t>http://happy-halloween.ru/images/jpg/games_pics/happyhalloween.ru_3_2.jpg</a:t>
            </a:r>
            <a:endParaRPr lang="en-US" sz="1200" u="sng" dirty="0" smtClean="0"/>
          </a:p>
          <a:p>
            <a:r>
              <a:rPr lang="ru-RU" sz="1200" u="sng" dirty="0" smtClean="0">
                <a:hlinkClick r:id="rId14"/>
              </a:rPr>
              <a:t>http://img-fotki.yandex.ru/get/5114/52732579.d5/0_9b258_c677d3b5_XS</a:t>
            </a:r>
            <a:endParaRPr lang="en-US" sz="1200" u="sng" dirty="0" smtClean="0"/>
          </a:p>
          <a:p>
            <a:r>
              <a:rPr lang="en-US" sz="1200" dirty="0" smtClean="0">
                <a:hlinkClick r:id="rId15"/>
              </a:rPr>
              <a:t>http://pictures.ucoz.ru/_ph/5/2/317049198.jpg</a:t>
            </a:r>
            <a:r>
              <a:rPr lang="en-US" sz="1200" dirty="0" smtClean="0"/>
              <a:t> </a:t>
            </a:r>
            <a:endParaRPr lang="ru-RU" sz="1200" dirty="0" smtClean="0"/>
          </a:p>
          <a:p>
            <a:r>
              <a:rPr lang="ru-RU" sz="1200" u="sng" dirty="0" smtClean="0">
                <a:hlinkClick r:id="rId16"/>
              </a:rPr>
              <a:t>http://happy-halloween.ru/images/jpg/jack_lantarn_pics/happyhalloween.ru_28_1.gif</a:t>
            </a:r>
            <a:endParaRPr lang="ru-RU" sz="1200" dirty="0" smtClean="0"/>
          </a:p>
          <a:p>
            <a:r>
              <a:rPr lang="ru-RU" sz="1200" u="sng" dirty="0" smtClean="0">
                <a:hlinkClick r:id="rId17"/>
              </a:rPr>
              <a:t>http://happy-halloween.ru/images/jpg/jack_lantarn_pics/happyhalloween.ru_28_2.gif</a:t>
            </a:r>
            <a:endParaRPr lang="ru-RU" sz="1200" dirty="0" smtClean="0"/>
          </a:p>
          <a:p>
            <a:r>
              <a:rPr lang="en-US" sz="1200" dirty="0" smtClean="0">
                <a:hlinkClick r:id="rId18"/>
              </a:rPr>
              <a:t>http://pictures.ucoz.ru/_ph/5/2/889575771.jpg</a:t>
            </a:r>
            <a:r>
              <a:rPr lang="en-US" sz="1200" dirty="0" smtClean="0"/>
              <a:t> </a:t>
            </a:r>
            <a:endParaRPr lang="ru-RU" sz="1200" dirty="0" smtClean="0"/>
          </a:p>
          <a:p>
            <a:r>
              <a:rPr lang="ru-RU" sz="1200" u="sng" dirty="0" smtClean="0">
                <a:hlinkClick r:id="rId19"/>
              </a:rPr>
              <a:t>http://www.giffun.ru/_ph/66/2/595369267.jpg</a:t>
            </a:r>
            <a:r>
              <a:rPr lang="en-US" sz="1200" dirty="0" smtClean="0"/>
              <a:t> </a:t>
            </a:r>
          </a:p>
          <a:p>
            <a:r>
              <a:rPr lang="en-US" sz="1200" dirty="0" smtClean="0">
                <a:hlinkClick r:id="rId20"/>
              </a:rPr>
              <a:t>http://www.artandphoto.ru/stock/art1/399/2564.jpg</a:t>
            </a:r>
            <a:r>
              <a:rPr lang="en-US" sz="1200" dirty="0" smtClean="0"/>
              <a:t> </a:t>
            </a:r>
          </a:p>
          <a:p>
            <a:endParaRPr lang="ru-RU" sz="1200" dirty="0" smtClean="0"/>
          </a:p>
          <a:p>
            <a:pPr marL="342900" indent="-342900"/>
            <a:endParaRPr lang="ru-RU" sz="12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48F128F4-D1E8-424A-AA8D-0252E64C90F5}" type="slidenum">
              <a:rPr lang="ru-RU" smtClean="0"/>
              <a:pPr/>
              <a:t>15</a:t>
            </a:fld>
            <a:endParaRPr lang="ru-RU" dirty="0"/>
          </a:p>
        </p:txBody>
      </p:sp>
      <p:sp>
        <p:nvSpPr>
          <p:cNvPr id="3" name="Нижний колонтитул 2"/>
          <p:cNvSpPr>
            <a:spLocks noGrp="1"/>
          </p:cNvSpPr>
          <p:nvPr>
            <p:ph type="ftr" sz="quarter" idx="11"/>
          </p:nvPr>
        </p:nvSpPr>
        <p:spPr/>
        <p:txBody>
          <a:bodyPr/>
          <a:lstStyle/>
          <a:p>
            <a:r>
              <a:rPr lang="en-US" dirty="0" smtClean="0"/>
              <a:t>TRAVKINA O.V.</a:t>
            </a:r>
            <a:endParaRPr lang="ru-RU" dirty="0"/>
          </a:p>
        </p:txBody>
      </p:sp>
      <p:sp>
        <p:nvSpPr>
          <p:cNvPr id="4" name="Дата 3"/>
          <p:cNvSpPr>
            <a:spLocks noGrp="1"/>
          </p:cNvSpPr>
          <p:nvPr>
            <p:ph type="dt" sz="half" idx="10"/>
          </p:nvPr>
        </p:nvSpPr>
        <p:spPr/>
        <p:txBody>
          <a:bodyPr/>
          <a:lstStyle/>
          <a:p>
            <a:fld id="{8723884B-4551-4B16-990E-D0A2041EAEA6}" type="datetime1">
              <a:rPr lang="ru-RU" smtClean="0"/>
              <a:pPr/>
              <a:t>06.02.2019</a:t>
            </a:fld>
            <a:endParaRPr lang="ru-RU" dirty="0"/>
          </a:p>
        </p:txBody>
      </p:sp>
      <p:sp>
        <p:nvSpPr>
          <p:cNvPr id="6" name="Прямоугольник 5"/>
          <p:cNvSpPr/>
          <p:nvPr/>
        </p:nvSpPr>
        <p:spPr>
          <a:xfrm>
            <a:off x="2357422" y="357166"/>
            <a:ext cx="4857784" cy="1569660"/>
          </a:xfrm>
          <a:prstGeom prst="rect">
            <a:avLst/>
          </a:prstGeom>
          <a:noFill/>
        </p:spPr>
        <p:txBody>
          <a:bodyPr wrap="square" lIns="91440" tIns="45720" rIns="91440" bIns="45720">
            <a:spAutoFit/>
          </a:bodyPr>
          <a:lstStyle/>
          <a:p>
            <a:pPr algn="ctr"/>
            <a:r>
              <a:rPr lang="en-US" sz="32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Thank you </a:t>
            </a:r>
          </a:p>
          <a:p>
            <a:pPr algn="ctr"/>
            <a:r>
              <a:rPr lang="en-US" sz="32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for the lesson!</a:t>
            </a:r>
          </a:p>
          <a:p>
            <a:pPr algn="ctr"/>
            <a:r>
              <a:rPr lang="en-US"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Good bye!</a:t>
            </a:r>
            <a:endParaRPr lang="ru-RU" sz="32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5122" name="Picture 2"/>
          <p:cNvPicPr>
            <a:picLocks noChangeAspect="1" noChangeArrowheads="1"/>
          </p:cNvPicPr>
          <p:nvPr/>
        </p:nvPicPr>
        <p:blipFill>
          <a:blip r:embed="rId2"/>
          <a:srcRect/>
          <a:stretch>
            <a:fillRect/>
          </a:stretch>
        </p:blipFill>
        <p:spPr bwMode="auto">
          <a:xfrm>
            <a:off x="2571736" y="2214554"/>
            <a:ext cx="4143404" cy="381193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48F128F4-D1E8-424A-AA8D-0252E64C90F5}" type="slidenum">
              <a:rPr lang="ru-RU" smtClean="0">
                <a:solidFill>
                  <a:schemeClr val="tx1"/>
                </a:solidFill>
              </a:rPr>
              <a:pPr/>
              <a:t>2</a:t>
            </a:fld>
            <a:endParaRPr lang="ru-RU" dirty="0">
              <a:solidFill>
                <a:schemeClr val="tx1"/>
              </a:solidFill>
            </a:endParaRPr>
          </a:p>
        </p:txBody>
      </p:sp>
      <p:sp>
        <p:nvSpPr>
          <p:cNvPr id="3" name="Нижний колонтитул 2"/>
          <p:cNvSpPr>
            <a:spLocks noGrp="1"/>
          </p:cNvSpPr>
          <p:nvPr>
            <p:ph type="ftr" sz="quarter" idx="11"/>
          </p:nvPr>
        </p:nvSpPr>
        <p:spPr/>
        <p:txBody>
          <a:bodyPr/>
          <a:lstStyle/>
          <a:p>
            <a:r>
              <a:rPr lang="en-US" dirty="0" smtClean="0">
                <a:solidFill>
                  <a:schemeClr val="tx1"/>
                </a:solidFill>
              </a:rPr>
              <a:t>TRAVKINA O.V.</a:t>
            </a:r>
            <a:endParaRPr lang="ru-RU" dirty="0">
              <a:solidFill>
                <a:schemeClr val="tx1"/>
              </a:solidFill>
            </a:endParaRPr>
          </a:p>
        </p:txBody>
      </p:sp>
      <p:sp>
        <p:nvSpPr>
          <p:cNvPr id="4" name="Дата 3"/>
          <p:cNvSpPr>
            <a:spLocks noGrp="1"/>
          </p:cNvSpPr>
          <p:nvPr>
            <p:ph type="dt" sz="half" idx="10"/>
          </p:nvPr>
        </p:nvSpPr>
        <p:spPr/>
        <p:txBody>
          <a:bodyPr/>
          <a:lstStyle/>
          <a:p>
            <a:fld id="{699126FF-1ED7-48C6-83EE-F2DE103871A7}" type="datetime1">
              <a:rPr lang="ru-RU" smtClean="0">
                <a:solidFill>
                  <a:schemeClr val="tx1"/>
                </a:solidFill>
              </a:rPr>
              <a:pPr/>
              <a:t>06.02.2019</a:t>
            </a:fld>
            <a:endParaRPr lang="ru-RU" dirty="0">
              <a:solidFill>
                <a:schemeClr val="tx1"/>
              </a:solidFill>
            </a:endParaRPr>
          </a:p>
        </p:txBody>
      </p:sp>
      <p:sp>
        <p:nvSpPr>
          <p:cNvPr id="5" name="Прямоугольник 4"/>
          <p:cNvSpPr/>
          <p:nvPr/>
        </p:nvSpPr>
        <p:spPr>
          <a:xfrm>
            <a:off x="2000232" y="285728"/>
            <a:ext cx="4901663" cy="923330"/>
          </a:xfrm>
          <a:prstGeom prst="rect">
            <a:avLst/>
          </a:prstGeom>
          <a:noFill/>
        </p:spPr>
        <p:txBody>
          <a:bodyPr wrap="none" lIns="91440" tIns="45720" rIns="91440" bIns="45720">
            <a:spAutoFit/>
          </a:bodyPr>
          <a:lstStyle/>
          <a:p>
            <a:pPr algn="ctr"/>
            <a:r>
              <a:rPr lang="ru-RU"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ЭТАПЫ    УРОКА</a:t>
            </a:r>
            <a:endParaRPr lang="ru-RU"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7" name="TextBox 6"/>
          <p:cNvSpPr txBox="1"/>
          <p:nvPr/>
        </p:nvSpPr>
        <p:spPr>
          <a:xfrm>
            <a:off x="500034" y="1142984"/>
            <a:ext cx="8143932" cy="5357501"/>
          </a:xfrm>
          <a:prstGeom prst="rect">
            <a:avLst/>
          </a:prstGeom>
          <a:noFill/>
        </p:spPr>
        <p:txBody>
          <a:bodyPr wrap="square" rtlCol="0">
            <a:spAutoFit/>
          </a:bodyPr>
          <a:lstStyle/>
          <a:p>
            <a:pPr marL="342900" indent="-342900">
              <a:lnSpc>
                <a:spcPts val="4500"/>
              </a:lnSpc>
              <a:buAutoNum type="arabicPeriod"/>
            </a:pPr>
            <a:r>
              <a:rPr lang="ru-RU" sz="2000" b="1" dirty="0" smtClean="0">
                <a:solidFill>
                  <a:schemeClr val="accent4">
                    <a:lumMod val="75000"/>
                  </a:schemeClr>
                </a:solidFill>
              </a:rPr>
              <a:t>ОРГАНИЗАЦИОННЫЙ МОМЕНТ</a:t>
            </a:r>
          </a:p>
          <a:p>
            <a:pPr marL="342900" indent="-342900">
              <a:lnSpc>
                <a:spcPts val="4500"/>
              </a:lnSpc>
              <a:buAutoNum type="arabicPeriod"/>
            </a:pPr>
            <a:r>
              <a:rPr lang="ru-RU" sz="2000" b="1" dirty="0" smtClean="0">
                <a:solidFill>
                  <a:schemeClr val="accent4">
                    <a:lumMod val="75000"/>
                  </a:schemeClr>
                </a:solidFill>
              </a:rPr>
              <a:t>ФОНЕТИЧЕСКАЯ ЗАРЯДКА</a:t>
            </a:r>
          </a:p>
          <a:p>
            <a:pPr marL="342900" indent="-342900">
              <a:lnSpc>
                <a:spcPts val="4500"/>
              </a:lnSpc>
              <a:buAutoNum type="arabicPeriod"/>
            </a:pPr>
            <a:r>
              <a:rPr lang="ru-RU" sz="2000" b="1" dirty="0" smtClean="0">
                <a:solidFill>
                  <a:schemeClr val="accent4">
                    <a:lumMod val="75000"/>
                  </a:schemeClr>
                </a:solidFill>
              </a:rPr>
              <a:t>ПРОВЕРКА ДОМАШНЕГО ЗАДАНИЯ</a:t>
            </a:r>
          </a:p>
          <a:p>
            <a:pPr marL="342900" indent="-342900">
              <a:lnSpc>
                <a:spcPts val="4500"/>
              </a:lnSpc>
              <a:buAutoNum type="arabicPeriod"/>
            </a:pPr>
            <a:r>
              <a:rPr lang="ru-RU" sz="2000" b="1" dirty="0" smtClean="0">
                <a:solidFill>
                  <a:schemeClr val="accent4">
                    <a:lumMod val="75000"/>
                  </a:schemeClr>
                </a:solidFill>
              </a:rPr>
              <a:t>ВВЕДЕНИЕ НОВОЙ ЛЕКСИКИ</a:t>
            </a:r>
          </a:p>
          <a:p>
            <a:pPr marL="342900" indent="-342900">
              <a:lnSpc>
                <a:spcPts val="4500"/>
              </a:lnSpc>
              <a:buAutoNum type="arabicPeriod"/>
            </a:pPr>
            <a:r>
              <a:rPr lang="ru-RU" sz="2000" b="1" dirty="0" smtClean="0">
                <a:solidFill>
                  <a:schemeClr val="accent4">
                    <a:lumMod val="75000"/>
                  </a:schemeClr>
                </a:solidFill>
              </a:rPr>
              <a:t>ПРЕДТЕКСТОВЫЙ ЭТАП</a:t>
            </a:r>
          </a:p>
          <a:p>
            <a:pPr marL="342900" indent="-342900">
              <a:lnSpc>
                <a:spcPts val="4500"/>
              </a:lnSpc>
              <a:buAutoNum type="arabicPeriod"/>
            </a:pPr>
            <a:r>
              <a:rPr lang="ru-RU" sz="2000" b="1" dirty="0" smtClean="0">
                <a:solidFill>
                  <a:schemeClr val="accent4">
                    <a:lumMod val="75000"/>
                  </a:schemeClr>
                </a:solidFill>
              </a:rPr>
              <a:t>РАБОТА С ТЕКСТОМ</a:t>
            </a:r>
          </a:p>
          <a:p>
            <a:pPr marL="342900" indent="-342900">
              <a:lnSpc>
                <a:spcPts val="4500"/>
              </a:lnSpc>
              <a:buAutoNum type="arabicPeriod"/>
            </a:pPr>
            <a:r>
              <a:rPr lang="ru-RU" sz="2000" b="1" dirty="0" smtClean="0">
                <a:solidFill>
                  <a:schemeClr val="accent4">
                    <a:lumMod val="75000"/>
                  </a:schemeClr>
                </a:solidFill>
              </a:rPr>
              <a:t>ПОСЛЕТЕКСТОВЫЙ ЭТАП</a:t>
            </a:r>
          </a:p>
          <a:p>
            <a:pPr marL="342900" indent="-342900">
              <a:lnSpc>
                <a:spcPts val="4500"/>
              </a:lnSpc>
              <a:buAutoNum type="arabicPeriod"/>
            </a:pPr>
            <a:r>
              <a:rPr lang="ru-RU" sz="2000" b="1" dirty="0" smtClean="0">
                <a:solidFill>
                  <a:schemeClr val="accent4">
                    <a:lumMod val="75000"/>
                  </a:schemeClr>
                </a:solidFill>
              </a:rPr>
              <a:t>ОТВЕТЫ НА КОНТРОЛЬНЫЕ ВОПРОСЫ</a:t>
            </a:r>
          </a:p>
          <a:p>
            <a:pPr marL="342900" indent="-342900">
              <a:lnSpc>
                <a:spcPts val="4500"/>
              </a:lnSpc>
              <a:buAutoNum type="arabicPeriod"/>
            </a:pPr>
            <a:r>
              <a:rPr lang="ru-RU" sz="2000" b="1" dirty="0" smtClean="0">
                <a:solidFill>
                  <a:schemeClr val="accent4">
                    <a:lumMod val="75000"/>
                  </a:schemeClr>
                </a:solidFill>
              </a:rPr>
              <a:t>ПОДВЕДЕНИЕ ИТОГОВ УРОКА</a:t>
            </a:r>
            <a:endParaRPr lang="ru-RU" sz="2000" b="1" dirty="0">
              <a:solidFill>
                <a:schemeClr val="accent4">
                  <a:lumMod val="75000"/>
                </a:schemeClr>
              </a:solidFill>
            </a:endParaRPr>
          </a:p>
        </p:txBody>
      </p:sp>
      <p:sp>
        <p:nvSpPr>
          <p:cNvPr id="8" name="Скругленный прямоугольник 7">
            <a:hlinkClick r:id="" action="ppaction://hlinkshowjump?jump=nextslide">
              <a:snd r:embed="rId2" name="laser.wav"/>
            </a:hlinkClick>
          </p:cNvPr>
          <p:cNvSpPr/>
          <p:nvPr/>
        </p:nvSpPr>
        <p:spPr>
          <a:xfrm>
            <a:off x="7215206" y="1357298"/>
            <a:ext cx="928694" cy="357190"/>
          </a:xfrm>
          <a:prstGeom prst="round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 name="Скругленный прямоугольник 8">
            <a:hlinkClick r:id="rId3" action="ppaction://hlinksldjump">
              <a:snd r:embed="rId2" name="laser.wav"/>
            </a:hlinkClick>
          </p:cNvPr>
          <p:cNvSpPr/>
          <p:nvPr/>
        </p:nvSpPr>
        <p:spPr>
          <a:xfrm>
            <a:off x="7215206" y="1928802"/>
            <a:ext cx="928694" cy="357190"/>
          </a:xfrm>
          <a:prstGeom prst="round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0" name="Скругленный прямоугольник 9">
            <a:hlinkClick r:id="rId4" action="ppaction://hlinksldjump">
              <a:snd r:embed="rId2" name="laser.wav"/>
            </a:hlinkClick>
          </p:cNvPr>
          <p:cNvSpPr/>
          <p:nvPr/>
        </p:nvSpPr>
        <p:spPr>
          <a:xfrm>
            <a:off x="7215206" y="2500306"/>
            <a:ext cx="928694" cy="357190"/>
          </a:xfrm>
          <a:prstGeom prst="round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1" name="Скругленный прямоугольник 10">
            <a:hlinkClick r:id="rId5" action="ppaction://hlinksldjump">
              <a:snd r:embed="rId2" name="laser.wav"/>
            </a:hlinkClick>
          </p:cNvPr>
          <p:cNvSpPr/>
          <p:nvPr/>
        </p:nvSpPr>
        <p:spPr>
          <a:xfrm>
            <a:off x="7215206" y="3071810"/>
            <a:ext cx="928694" cy="357190"/>
          </a:xfrm>
          <a:prstGeom prst="round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2" name="Скругленный прямоугольник 11">
            <a:hlinkClick r:id="rId6" action="ppaction://hlinksldjump">
              <a:snd r:embed="rId2" name="laser.wav"/>
            </a:hlinkClick>
          </p:cNvPr>
          <p:cNvSpPr/>
          <p:nvPr/>
        </p:nvSpPr>
        <p:spPr>
          <a:xfrm>
            <a:off x="7215206" y="3643314"/>
            <a:ext cx="928694" cy="357190"/>
          </a:xfrm>
          <a:prstGeom prst="round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3" name="Скругленный прямоугольник 12">
            <a:hlinkClick r:id="rId7" action="ppaction://hlinksldjump">
              <a:snd r:embed="rId2" name="laser.wav"/>
            </a:hlinkClick>
          </p:cNvPr>
          <p:cNvSpPr/>
          <p:nvPr/>
        </p:nvSpPr>
        <p:spPr>
          <a:xfrm>
            <a:off x="7215206" y="4786322"/>
            <a:ext cx="928694" cy="357190"/>
          </a:xfrm>
          <a:prstGeom prst="round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4" name="Скругленный прямоугольник 13">
            <a:hlinkClick r:id="rId8" action="ppaction://hlinksldjump"/>
          </p:cNvPr>
          <p:cNvSpPr/>
          <p:nvPr/>
        </p:nvSpPr>
        <p:spPr>
          <a:xfrm>
            <a:off x="7286644" y="5929330"/>
            <a:ext cx="928694" cy="357190"/>
          </a:xfrm>
          <a:prstGeom prst="round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5" name="Скругленный прямоугольник 14">
            <a:hlinkClick r:id="rId9" action="ppaction://hlinksldjump">
              <a:snd r:embed="rId2" name="laser.wav"/>
            </a:hlinkClick>
          </p:cNvPr>
          <p:cNvSpPr/>
          <p:nvPr/>
        </p:nvSpPr>
        <p:spPr>
          <a:xfrm>
            <a:off x="7215206" y="4214818"/>
            <a:ext cx="928694" cy="357190"/>
          </a:xfrm>
          <a:prstGeom prst="round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6" name="Скругленный прямоугольник 15">
            <a:hlinkClick r:id="rId10" action="ppaction://hlinksldjump">
              <a:snd r:embed="rId2" name="laser.wav"/>
            </a:hlinkClick>
          </p:cNvPr>
          <p:cNvSpPr/>
          <p:nvPr/>
        </p:nvSpPr>
        <p:spPr>
          <a:xfrm>
            <a:off x="7215206" y="5357826"/>
            <a:ext cx="928694" cy="357190"/>
          </a:xfrm>
          <a:prstGeom prst="round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48F128F4-D1E8-424A-AA8D-0252E64C90F5}" type="slidenum">
              <a:rPr lang="ru-RU" smtClean="0"/>
              <a:pPr/>
              <a:t>3</a:t>
            </a:fld>
            <a:endParaRPr lang="ru-RU" dirty="0"/>
          </a:p>
        </p:txBody>
      </p:sp>
      <p:sp>
        <p:nvSpPr>
          <p:cNvPr id="3" name="Нижний колонтитул 2"/>
          <p:cNvSpPr>
            <a:spLocks noGrp="1"/>
          </p:cNvSpPr>
          <p:nvPr>
            <p:ph type="ftr" sz="quarter" idx="11"/>
          </p:nvPr>
        </p:nvSpPr>
        <p:spPr/>
        <p:txBody>
          <a:bodyPr/>
          <a:lstStyle/>
          <a:p>
            <a:r>
              <a:rPr lang="en-US" dirty="0" smtClean="0"/>
              <a:t>TRAVKINA O.V.</a:t>
            </a:r>
            <a:endParaRPr lang="ru-RU" dirty="0"/>
          </a:p>
        </p:txBody>
      </p:sp>
      <p:sp>
        <p:nvSpPr>
          <p:cNvPr id="4" name="Дата 3"/>
          <p:cNvSpPr>
            <a:spLocks noGrp="1"/>
          </p:cNvSpPr>
          <p:nvPr>
            <p:ph type="dt" sz="half" idx="10"/>
          </p:nvPr>
        </p:nvSpPr>
        <p:spPr/>
        <p:txBody>
          <a:bodyPr/>
          <a:lstStyle/>
          <a:p>
            <a:fld id="{772065DB-89AE-4A98-BA2A-A3EC62862006}" type="datetime1">
              <a:rPr lang="ru-RU" smtClean="0"/>
              <a:pPr/>
              <a:t>06.02.2019</a:t>
            </a:fld>
            <a:endParaRPr lang="ru-RU" dirty="0"/>
          </a:p>
        </p:txBody>
      </p:sp>
      <p:sp>
        <p:nvSpPr>
          <p:cNvPr id="5" name="Прямоугольник 4"/>
          <p:cNvSpPr/>
          <p:nvPr/>
        </p:nvSpPr>
        <p:spPr>
          <a:xfrm>
            <a:off x="2071670" y="285728"/>
            <a:ext cx="5731826" cy="646331"/>
          </a:xfrm>
          <a:prstGeom prst="rect">
            <a:avLst/>
          </a:prstGeom>
        </p:spPr>
        <p:txBody>
          <a:bodyPr wrap="none">
            <a:spAutoFit/>
          </a:bodyPr>
          <a:lstStyle/>
          <a:p>
            <a:pPr algn="ctr"/>
            <a:r>
              <a:rPr lang="en-US"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Questions for the lesson</a:t>
            </a:r>
            <a:endParaRPr lang="ru-RU" sz="3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6" name="TextBox 5"/>
          <p:cNvSpPr txBox="1"/>
          <p:nvPr/>
        </p:nvSpPr>
        <p:spPr>
          <a:xfrm>
            <a:off x="3643306" y="1142984"/>
            <a:ext cx="5000660" cy="4247317"/>
          </a:xfrm>
          <a:prstGeom prst="rect">
            <a:avLst/>
          </a:prstGeom>
          <a:noFill/>
        </p:spPr>
        <p:txBody>
          <a:bodyPr wrap="square" rtlCol="0">
            <a:spAutoFit/>
          </a:bodyPr>
          <a:lstStyle/>
          <a:p>
            <a:pPr marL="342900" indent="-342900">
              <a:buAutoNum type="arabicPeriod"/>
            </a:pPr>
            <a:r>
              <a:rPr lang="en-US" sz="2800" dirty="0" smtClean="0"/>
              <a:t>When do the English celebrate Halloween?</a:t>
            </a:r>
          </a:p>
          <a:p>
            <a:pPr marL="342900" indent="-342900">
              <a:buAutoNum type="arabicPeriod"/>
            </a:pPr>
            <a:r>
              <a:rPr lang="en-US" sz="2800" dirty="0" smtClean="0"/>
              <a:t>What are the main symbols of this holiday?</a:t>
            </a:r>
          </a:p>
          <a:p>
            <a:pPr marL="342900" indent="-342900">
              <a:buAutoNum type="arabicPeriod"/>
            </a:pPr>
            <a:r>
              <a:rPr lang="en-US" sz="2800" dirty="0" smtClean="0"/>
              <a:t>How do children celebrate Halloween?</a:t>
            </a:r>
          </a:p>
          <a:p>
            <a:pPr marL="342900" indent="-342900">
              <a:buAutoNum type="arabicPeriod"/>
            </a:pPr>
            <a:r>
              <a:rPr lang="en-US" sz="2800" dirty="0" smtClean="0"/>
              <a:t>Are there any Russian traditions similar to those at Halloween?</a:t>
            </a:r>
            <a:endParaRPr lang="ru-RU" sz="2800" dirty="0" smtClean="0"/>
          </a:p>
          <a:p>
            <a:endParaRPr lang="ru-RU" dirty="0"/>
          </a:p>
        </p:txBody>
      </p:sp>
      <p:sp>
        <p:nvSpPr>
          <p:cNvPr id="8" name="Выгнутая вниз стрелка 7">
            <a:hlinkClick r:id="rId2" action="ppaction://hlinksldjump">
              <a:snd r:embed="rId3" name="wind.wav"/>
            </a:hlinkClick>
          </p:cNvPr>
          <p:cNvSpPr/>
          <p:nvPr/>
        </p:nvSpPr>
        <p:spPr>
          <a:xfrm>
            <a:off x="7643834" y="5929330"/>
            <a:ext cx="428628" cy="285752"/>
          </a:xfrm>
          <a:prstGeom prst="curvedUp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tx1"/>
              </a:solidFill>
            </a:endParaRPr>
          </a:p>
        </p:txBody>
      </p:sp>
      <p:pic>
        <p:nvPicPr>
          <p:cNvPr id="1026" name="Picture 2"/>
          <p:cNvPicPr>
            <a:picLocks noChangeAspect="1" noChangeArrowheads="1"/>
          </p:cNvPicPr>
          <p:nvPr/>
        </p:nvPicPr>
        <p:blipFill>
          <a:blip r:embed="rId4"/>
          <a:srcRect/>
          <a:stretch>
            <a:fillRect/>
          </a:stretch>
        </p:blipFill>
        <p:spPr bwMode="auto">
          <a:xfrm>
            <a:off x="467412" y="1357298"/>
            <a:ext cx="2865378" cy="450059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48F128F4-D1E8-424A-AA8D-0252E64C90F5}" type="slidenum">
              <a:rPr lang="ru-RU" smtClean="0"/>
              <a:pPr/>
              <a:t>4</a:t>
            </a:fld>
            <a:endParaRPr lang="ru-RU" dirty="0"/>
          </a:p>
        </p:txBody>
      </p:sp>
      <p:sp>
        <p:nvSpPr>
          <p:cNvPr id="3" name="Нижний колонтитул 2"/>
          <p:cNvSpPr>
            <a:spLocks noGrp="1"/>
          </p:cNvSpPr>
          <p:nvPr>
            <p:ph type="ftr" sz="quarter" idx="11"/>
          </p:nvPr>
        </p:nvSpPr>
        <p:spPr/>
        <p:txBody>
          <a:bodyPr/>
          <a:lstStyle/>
          <a:p>
            <a:r>
              <a:rPr lang="en-US" dirty="0" smtClean="0"/>
              <a:t>TRAVKINA O.V.</a:t>
            </a:r>
            <a:endParaRPr lang="ru-RU" dirty="0"/>
          </a:p>
        </p:txBody>
      </p:sp>
      <p:sp>
        <p:nvSpPr>
          <p:cNvPr id="4" name="Дата 3"/>
          <p:cNvSpPr>
            <a:spLocks noGrp="1"/>
          </p:cNvSpPr>
          <p:nvPr>
            <p:ph type="dt" sz="half" idx="10"/>
          </p:nvPr>
        </p:nvSpPr>
        <p:spPr/>
        <p:txBody>
          <a:bodyPr/>
          <a:lstStyle/>
          <a:p>
            <a:fld id="{7D12DFE5-813C-43B8-91A6-E00EE74D7449}" type="datetime1">
              <a:rPr lang="ru-RU" smtClean="0"/>
              <a:pPr/>
              <a:t>06.02.2019</a:t>
            </a:fld>
            <a:endParaRPr lang="ru-RU" dirty="0"/>
          </a:p>
        </p:txBody>
      </p:sp>
      <p:sp>
        <p:nvSpPr>
          <p:cNvPr id="7" name="Выгнутая вниз стрелка 6">
            <a:hlinkClick r:id="rId2" action="ppaction://hlinksldjump">
              <a:snd r:embed="rId3" name="wind.wav"/>
            </a:hlinkClick>
          </p:cNvPr>
          <p:cNvSpPr/>
          <p:nvPr/>
        </p:nvSpPr>
        <p:spPr>
          <a:xfrm>
            <a:off x="7572396" y="5357826"/>
            <a:ext cx="571504" cy="357190"/>
          </a:xfrm>
          <a:prstGeom prst="curvedUp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tx1"/>
              </a:solidFill>
            </a:endParaRPr>
          </a:p>
        </p:txBody>
      </p:sp>
      <p:sp>
        <p:nvSpPr>
          <p:cNvPr id="8" name="Прямоугольник 7"/>
          <p:cNvSpPr/>
          <p:nvPr/>
        </p:nvSpPr>
        <p:spPr>
          <a:xfrm>
            <a:off x="4857736" y="1428736"/>
            <a:ext cx="4286264" cy="3322448"/>
          </a:xfrm>
          <a:prstGeom prst="rect">
            <a:avLst/>
          </a:prstGeom>
        </p:spPr>
        <p:txBody>
          <a:bodyPr wrap="square">
            <a:spAutoFit/>
          </a:bodyPr>
          <a:lstStyle/>
          <a:p>
            <a:pPr algn="ctr">
              <a:lnSpc>
                <a:spcPct val="150000"/>
              </a:lnSpc>
            </a:pPr>
            <a:r>
              <a:rPr lang="ru-RU" b="1" dirty="0" smtClean="0">
                <a:solidFill>
                  <a:srgbClr val="FFC000"/>
                </a:solidFill>
              </a:rPr>
              <a:t>        </a:t>
            </a:r>
            <a:r>
              <a:rPr lang="en-US" sz="2400" b="1" dirty="0" smtClean="0">
                <a:solidFill>
                  <a:srgbClr val="FFC000"/>
                </a:solidFill>
              </a:rPr>
              <a:t>"Halloween Chants</a:t>
            </a:r>
            <a:r>
              <a:rPr lang="en-US" sz="2400" dirty="0" smtClean="0">
                <a:solidFill>
                  <a:srgbClr val="FFC000"/>
                </a:solidFill>
              </a:rPr>
              <a:t>"</a:t>
            </a:r>
            <a:r>
              <a:rPr lang="en-US" dirty="0" smtClean="0"/>
              <a:t/>
            </a:r>
            <a:br>
              <a:rPr lang="en-US" dirty="0" smtClean="0"/>
            </a:br>
            <a:r>
              <a:rPr lang="en-US" dirty="0" smtClean="0"/>
              <a:t/>
            </a:r>
            <a:br>
              <a:rPr lang="en-US" dirty="0" smtClean="0"/>
            </a:br>
            <a:r>
              <a:rPr lang="en-US" sz="2000" b="1" dirty="0" smtClean="0"/>
              <a:t>Halloween, Halloween, magic night.</a:t>
            </a:r>
            <a:br>
              <a:rPr lang="en-US" sz="2000" b="1" dirty="0" smtClean="0"/>
            </a:br>
            <a:r>
              <a:rPr lang="en-US" sz="2000" b="1" dirty="0" smtClean="0"/>
              <a:t>We are glad and very bright.</a:t>
            </a:r>
            <a:br>
              <a:rPr lang="en-US" sz="2000" b="1" dirty="0" smtClean="0"/>
            </a:br>
            <a:r>
              <a:rPr lang="en-US" sz="2000" b="1" dirty="0" smtClean="0"/>
              <a:t>We all dance and sing and recite,</a:t>
            </a:r>
            <a:br>
              <a:rPr lang="en-US" sz="2000" b="1" dirty="0" smtClean="0"/>
            </a:br>
            <a:r>
              <a:rPr lang="en-US" sz="2000" b="1" dirty="0" smtClean="0"/>
              <a:t>“Welcome! Welcome! Halloween night!” </a:t>
            </a:r>
            <a:endParaRPr lang="ru-RU" sz="2000" b="1" dirty="0"/>
          </a:p>
        </p:txBody>
      </p:sp>
      <p:pic>
        <p:nvPicPr>
          <p:cNvPr id="1027" name="Picture 3" descr="C:\Documents and Settings\Курсы\Рабочий стол\Травкина О.В\изображения\ЦЦЦ.jpg"/>
          <p:cNvPicPr>
            <a:picLocks noChangeAspect="1" noChangeArrowheads="1"/>
          </p:cNvPicPr>
          <p:nvPr/>
        </p:nvPicPr>
        <p:blipFill>
          <a:blip r:embed="rId4"/>
          <a:srcRect/>
          <a:stretch>
            <a:fillRect/>
          </a:stretch>
        </p:blipFill>
        <p:spPr bwMode="auto">
          <a:xfrm>
            <a:off x="285720" y="2428868"/>
            <a:ext cx="4445000" cy="3340100"/>
          </a:xfrm>
          <a:prstGeom prst="rect">
            <a:avLst/>
          </a:prstGeom>
          <a:noFill/>
        </p:spPr>
      </p:pic>
      <p:sp>
        <p:nvSpPr>
          <p:cNvPr id="9" name="Прямоугольник 8"/>
          <p:cNvSpPr/>
          <p:nvPr/>
        </p:nvSpPr>
        <p:spPr>
          <a:xfrm>
            <a:off x="428596" y="428604"/>
            <a:ext cx="4572000" cy="923330"/>
          </a:xfrm>
          <a:prstGeom prst="rect">
            <a:avLst/>
          </a:prstGeom>
        </p:spPr>
        <p:txBody>
          <a:bodyPr wrap="square">
            <a:spAutoFit/>
          </a:bodyPr>
          <a:lstStyle/>
          <a:p>
            <a:r>
              <a:rPr lang="ru-RU" u="sng" dirty="0" smtClean="0">
                <a:hlinkClick r:id="rId5"/>
              </a:rPr>
              <a:t>http://english-globe.ru/index.php?option=com_content&amp;task=view&amp;id=1139&amp;Itemid=57</a:t>
            </a: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48F128F4-D1E8-424A-AA8D-0252E64C90F5}" type="slidenum">
              <a:rPr lang="ru-RU" smtClean="0"/>
              <a:pPr/>
              <a:t>5</a:t>
            </a:fld>
            <a:endParaRPr lang="ru-RU" dirty="0"/>
          </a:p>
        </p:txBody>
      </p:sp>
      <p:sp>
        <p:nvSpPr>
          <p:cNvPr id="3" name="Нижний колонтитул 2"/>
          <p:cNvSpPr>
            <a:spLocks noGrp="1"/>
          </p:cNvSpPr>
          <p:nvPr>
            <p:ph type="ftr" sz="quarter" idx="11"/>
          </p:nvPr>
        </p:nvSpPr>
        <p:spPr/>
        <p:txBody>
          <a:bodyPr/>
          <a:lstStyle/>
          <a:p>
            <a:r>
              <a:rPr lang="en-US" dirty="0" smtClean="0"/>
              <a:t>TRAVKINA O.V.</a:t>
            </a:r>
            <a:endParaRPr lang="ru-RU" dirty="0"/>
          </a:p>
        </p:txBody>
      </p:sp>
      <p:sp>
        <p:nvSpPr>
          <p:cNvPr id="4" name="Дата 3"/>
          <p:cNvSpPr>
            <a:spLocks noGrp="1"/>
          </p:cNvSpPr>
          <p:nvPr>
            <p:ph type="dt" sz="half" idx="10"/>
          </p:nvPr>
        </p:nvSpPr>
        <p:spPr/>
        <p:txBody>
          <a:bodyPr/>
          <a:lstStyle/>
          <a:p>
            <a:fld id="{062EE16F-092E-4C31-944B-5687F3ADAE1F}" type="datetime1">
              <a:rPr lang="ru-RU" smtClean="0"/>
              <a:pPr/>
              <a:t>06.02.2019</a:t>
            </a:fld>
            <a:endParaRPr lang="ru-RU" dirty="0"/>
          </a:p>
        </p:txBody>
      </p:sp>
      <p:sp>
        <p:nvSpPr>
          <p:cNvPr id="5" name="Выгнутая вниз стрелка 4">
            <a:hlinkClick r:id="rId2" action="ppaction://hlinksldjump">
              <a:snd r:embed="rId3" name="wind.wav"/>
            </a:hlinkClick>
          </p:cNvPr>
          <p:cNvSpPr/>
          <p:nvPr/>
        </p:nvSpPr>
        <p:spPr>
          <a:xfrm>
            <a:off x="7786710" y="5143512"/>
            <a:ext cx="500066" cy="285752"/>
          </a:xfrm>
          <a:prstGeom prst="curvedUp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tx1"/>
              </a:solidFill>
            </a:endParaRPr>
          </a:p>
        </p:txBody>
      </p:sp>
      <p:sp>
        <p:nvSpPr>
          <p:cNvPr id="6" name="Прямоугольник 5"/>
          <p:cNvSpPr/>
          <p:nvPr/>
        </p:nvSpPr>
        <p:spPr>
          <a:xfrm>
            <a:off x="1928794" y="428604"/>
            <a:ext cx="4799327" cy="1077218"/>
          </a:xfrm>
          <a:prstGeom prst="rect">
            <a:avLst/>
          </a:prstGeom>
          <a:noFill/>
        </p:spPr>
        <p:txBody>
          <a:bodyPr wrap="none" lIns="91440" tIns="45720" rIns="91440" bIns="45720">
            <a:spAutoFit/>
          </a:bodyPr>
          <a:lstStyle/>
          <a:p>
            <a:pPr algn="ctr"/>
            <a:r>
              <a:rPr lang="en-US" sz="40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Make up Questions</a:t>
            </a:r>
          </a:p>
          <a:p>
            <a:pPr algn="ctr"/>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To the underlined words</a:t>
            </a:r>
            <a:endParaRPr lang="ru-RU" sz="2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2050" name="Picture 2"/>
          <p:cNvPicPr>
            <a:picLocks noChangeAspect="1" noChangeArrowheads="1"/>
          </p:cNvPicPr>
          <p:nvPr/>
        </p:nvPicPr>
        <p:blipFill>
          <a:blip r:embed="rId4"/>
          <a:srcRect/>
          <a:stretch>
            <a:fillRect/>
          </a:stretch>
        </p:blipFill>
        <p:spPr bwMode="auto">
          <a:xfrm>
            <a:off x="7072330" y="1928802"/>
            <a:ext cx="1724025" cy="2857500"/>
          </a:xfrm>
          <a:prstGeom prst="rect">
            <a:avLst/>
          </a:prstGeom>
          <a:noFill/>
          <a:ln w="9525">
            <a:noFill/>
            <a:miter lim="800000"/>
            <a:headEnd/>
            <a:tailEnd/>
          </a:ln>
          <a:effectLst/>
        </p:spPr>
      </p:pic>
      <p:sp>
        <p:nvSpPr>
          <p:cNvPr id="8" name="TextBox 7"/>
          <p:cNvSpPr txBox="1"/>
          <p:nvPr/>
        </p:nvSpPr>
        <p:spPr>
          <a:xfrm>
            <a:off x="285720" y="1714488"/>
            <a:ext cx="6786610" cy="4154984"/>
          </a:xfrm>
          <a:prstGeom prst="rect">
            <a:avLst/>
          </a:prstGeom>
          <a:noFill/>
        </p:spPr>
        <p:txBody>
          <a:bodyPr wrap="square" rtlCol="0">
            <a:spAutoFit/>
          </a:bodyPr>
          <a:lstStyle/>
          <a:p>
            <a:pPr marL="342900" indent="-342900">
              <a:buAutoNum type="arabicPeriod"/>
            </a:pPr>
            <a:r>
              <a:rPr lang="en-US" sz="2400" dirty="0" smtClean="0"/>
              <a:t>Museums organize sleepovers </a:t>
            </a:r>
            <a:r>
              <a:rPr lang="en-US" sz="2400" u="sng" dirty="0" smtClean="0"/>
              <a:t>at Halloween time</a:t>
            </a:r>
            <a:r>
              <a:rPr lang="en-US" sz="2400" dirty="0" smtClean="0"/>
              <a:t>.</a:t>
            </a:r>
          </a:p>
          <a:p>
            <a:pPr marL="342900" indent="-342900">
              <a:buAutoNum type="arabicPeriod"/>
            </a:pPr>
            <a:r>
              <a:rPr lang="en-US" sz="2400" dirty="0" smtClean="0"/>
              <a:t>We come late in the evening, </a:t>
            </a:r>
            <a:r>
              <a:rPr lang="en-US" sz="2400" u="sng" dirty="0" smtClean="0"/>
              <a:t>play games, make costumes and masks.</a:t>
            </a:r>
          </a:p>
          <a:p>
            <a:pPr marL="342900" indent="-342900">
              <a:buAutoNum type="arabicPeriod"/>
            </a:pPr>
            <a:r>
              <a:rPr lang="en-US" sz="2400" dirty="0" smtClean="0"/>
              <a:t>Then </a:t>
            </a:r>
            <a:r>
              <a:rPr lang="en-US" sz="2400" u="sng" dirty="0" smtClean="0"/>
              <a:t>witches, ghosts and monsters</a:t>
            </a:r>
            <a:r>
              <a:rPr lang="en-US" sz="2400" dirty="0" smtClean="0"/>
              <a:t> come and play with us.</a:t>
            </a:r>
          </a:p>
          <a:p>
            <a:pPr marL="342900" indent="-342900">
              <a:buAutoNum type="arabicPeriod"/>
            </a:pPr>
            <a:r>
              <a:rPr lang="en-US" sz="2400" dirty="0" smtClean="0"/>
              <a:t>We come to a big dark room and they tell us </a:t>
            </a:r>
            <a:r>
              <a:rPr lang="en-US" sz="2400" u="sng" dirty="0" smtClean="0"/>
              <a:t>scary stories</a:t>
            </a:r>
            <a:r>
              <a:rPr lang="en-US" sz="2400" dirty="0" smtClean="0"/>
              <a:t>.</a:t>
            </a:r>
          </a:p>
          <a:p>
            <a:pPr marL="342900" indent="-342900">
              <a:buAutoNum type="arabicPeriod"/>
            </a:pPr>
            <a:r>
              <a:rPr lang="en-US" sz="2400" dirty="0" smtClean="0"/>
              <a:t>We go to sleep </a:t>
            </a:r>
            <a:r>
              <a:rPr lang="en-US" sz="2400" u="sng" dirty="0" smtClean="0"/>
              <a:t>very late </a:t>
            </a:r>
            <a:r>
              <a:rPr lang="en-US" sz="2400" dirty="0" smtClean="0"/>
              <a:t>and we sleep in our sleeping bags.</a:t>
            </a:r>
          </a:p>
          <a:p>
            <a:pPr marL="342900" indent="-342900">
              <a:buAutoNum type="arabicPeriod"/>
            </a:pPr>
            <a:r>
              <a:rPr lang="en-US" sz="2400" dirty="0" smtClean="0"/>
              <a:t>In the morning we wake up and see </a:t>
            </a:r>
            <a:r>
              <a:rPr lang="en-US" sz="2400" u="sng" dirty="0" smtClean="0"/>
              <a:t>dinosaurs </a:t>
            </a:r>
            <a:r>
              <a:rPr lang="en-US" sz="2400" dirty="0" smtClean="0"/>
              <a:t> next to us.</a:t>
            </a:r>
            <a:endParaRPr lang="ru-RU"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48F128F4-D1E8-424A-AA8D-0252E64C90F5}" type="slidenum">
              <a:rPr lang="ru-RU" smtClean="0"/>
              <a:pPr/>
              <a:t>6</a:t>
            </a:fld>
            <a:endParaRPr lang="ru-RU" dirty="0"/>
          </a:p>
        </p:txBody>
      </p:sp>
      <p:sp>
        <p:nvSpPr>
          <p:cNvPr id="3" name="Нижний колонтитул 2"/>
          <p:cNvSpPr>
            <a:spLocks noGrp="1"/>
          </p:cNvSpPr>
          <p:nvPr>
            <p:ph type="ftr" sz="quarter" idx="11"/>
          </p:nvPr>
        </p:nvSpPr>
        <p:spPr/>
        <p:txBody>
          <a:bodyPr/>
          <a:lstStyle/>
          <a:p>
            <a:r>
              <a:rPr lang="en-US" dirty="0" smtClean="0"/>
              <a:t>TRAVKINA O.V.</a:t>
            </a:r>
            <a:endParaRPr lang="ru-RU" dirty="0"/>
          </a:p>
        </p:txBody>
      </p:sp>
      <p:sp>
        <p:nvSpPr>
          <p:cNvPr id="4" name="Дата 3"/>
          <p:cNvSpPr>
            <a:spLocks noGrp="1"/>
          </p:cNvSpPr>
          <p:nvPr>
            <p:ph type="dt" sz="half" idx="10"/>
          </p:nvPr>
        </p:nvSpPr>
        <p:spPr/>
        <p:txBody>
          <a:bodyPr/>
          <a:lstStyle/>
          <a:p>
            <a:fld id="{CBB00FC5-A8F2-442D-9ACD-3AB876FE7555}" type="datetime1">
              <a:rPr lang="ru-RU" smtClean="0"/>
              <a:pPr/>
              <a:t>06.02.2019</a:t>
            </a:fld>
            <a:endParaRPr lang="ru-RU" dirty="0"/>
          </a:p>
        </p:txBody>
      </p:sp>
      <p:sp>
        <p:nvSpPr>
          <p:cNvPr id="6" name="Прямоугольник 5"/>
          <p:cNvSpPr/>
          <p:nvPr/>
        </p:nvSpPr>
        <p:spPr>
          <a:xfrm>
            <a:off x="2285984" y="285728"/>
            <a:ext cx="4567442" cy="707886"/>
          </a:xfrm>
          <a:prstGeom prst="rect">
            <a:avLst/>
          </a:prstGeom>
          <a:noFill/>
        </p:spPr>
        <p:txBody>
          <a:bodyPr wrap="square" lIns="91440" tIns="45720" rIns="91440" bIns="45720">
            <a:spAutoFit/>
          </a:bodyPr>
          <a:lstStyle/>
          <a:p>
            <a:pPr algn="ctr"/>
            <a:r>
              <a:rPr lang="en-US" sz="40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New   words</a:t>
            </a:r>
            <a:endParaRPr lang="ru-RU" sz="40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8" name="TextBox 7"/>
          <p:cNvSpPr txBox="1"/>
          <p:nvPr/>
        </p:nvSpPr>
        <p:spPr>
          <a:xfrm>
            <a:off x="785786" y="1500174"/>
            <a:ext cx="4000528" cy="4832092"/>
          </a:xfrm>
          <a:prstGeom prst="rect">
            <a:avLst/>
          </a:prstGeom>
          <a:noFill/>
        </p:spPr>
        <p:txBody>
          <a:bodyPr wrap="square" rtlCol="0">
            <a:spAutoFit/>
          </a:bodyPr>
          <a:lstStyle/>
          <a:p>
            <a:r>
              <a:rPr lang="en-US" sz="2800" dirty="0" smtClean="0"/>
              <a:t>Pumpkin    -    </a:t>
            </a:r>
            <a:r>
              <a:rPr lang="ru-RU" sz="2800" dirty="0" smtClean="0"/>
              <a:t>тыква        </a:t>
            </a:r>
            <a:endParaRPr lang="en-US" sz="2800" dirty="0" smtClean="0"/>
          </a:p>
          <a:p>
            <a:r>
              <a:rPr lang="en-US" sz="2800" dirty="0" smtClean="0"/>
              <a:t>Lantern   </a:t>
            </a:r>
            <a:r>
              <a:rPr lang="ru-RU" sz="2800" dirty="0" smtClean="0"/>
              <a:t>-  фонарь</a:t>
            </a:r>
            <a:endParaRPr lang="en-US" sz="2800" dirty="0" smtClean="0"/>
          </a:p>
          <a:p>
            <a:r>
              <a:rPr lang="en-US" sz="2800" dirty="0" smtClean="0"/>
              <a:t>Carve   -   </a:t>
            </a:r>
            <a:r>
              <a:rPr lang="ru-RU" sz="2800" dirty="0" smtClean="0"/>
              <a:t> вырезать          </a:t>
            </a:r>
            <a:endParaRPr lang="en-US" sz="2800" dirty="0" smtClean="0"/>
          </a:p>
          <a:p>
            <a:r>
              <a:rPr lang="en-US" sz="2800" dirty="0" smtClean="0"/>
              <a:t>Beet        -    </a:t>
            </a:r>
            <a:r>
              <a:rPr lang="ru-RU" sz="2800" dirty="0" smtClean="0"/>
              <a:t>свекла</a:t>
            </a:r>
            <a:endParaRPr lang="en-US" sz="2800" dirty="0" smtClean="0"/>
          </a:p>
          <a:p>
            <a:r>
              <a:rPr lang="en-US" sz="2800" dirty="0" smtClean="0"/>
              <a:t>Heaven   -</a:t>
            </a:r>
            <a:r>
              <a:rPr lang="ru-RU" sz="2800" dirty="0" smtClean="0"/>
              <a:t>    </a:t>
            </a:r>
            <a:r>
              <a:rPr lang="en-US" sz="2800" dirty="0" smtClean="0"/>
              <a:t> </a:t>
            </a:r>
            <a:r>
              <a:rPr lang="ru-RU" sz="2800" dirty="0" smtClean="0"/>
              <a:t>небеса</a:t>
            </a:r>
            <a:r>
              <a:rPr lang="en-US" sz="2800" dirty="0" smtClean="0"/>
              <a:t>        </a:t>
            </a:r>
          </a:p>
          <a:p>
            <a:r>
              <a:rPr lang="en-US" sz="2800" dirty="0" smtClean="0"/>
              <a:t>Hell</a:t>
            </a:r>
            <a:r>
              <a:rPr lang="ru-RU" sz="2800" dirty="0" smtClean="0"/>
              <a:t>  </a:t>
            </a:r>
            <a:r>
              <a:rPr lang="en-US" sz="2800" dirty="0" smtClean="0"/>
              <a:t> </a:t>
            </a:r>
            <a:r>
              <a:rPr lang="ru-RU" sz="2800" dirty="0" smtClean="0"/>
              <a:t> - </a:t>
            </a:r>
            <a:r>
              <a:rPr lang="en-US" sz="2800" dirty="0" smtClean="0"/>
              <a:t>    </a:t>
            </a:r>
            <a:r>
              <a:rPr lang="ru-RU" sz="2800" dirty="0" smtClean="0"/>
              <a:t>ад</a:t>
            </a:r>
          </a:p>
          <a:p>
            <a:r>
              <a:rPr lang="en-US" sz="2800" dirty="0" smtClean="0"/>
              <a:t>The Celts    -  </a:t>
            </a:r>
            <a:r>
              <a:rPr lang="ru-RU" sz="2800" dirty="0" smtClean="0"/>
              <a:t>кельты              </a:t>
            </a:r>
            <a:endParaRPr lang="en-US" sz="2800" dirty="0" smtClean="0"/>
          </a:p>
          <a:p>
            <a:r>
              <a:rPr lang="en-US" sz="2800" dirty="0" smtClean="0"/>
              <a:t>Spirit      -     </a:t>
            </a:r>
            <a:r>
              <a:rPr lang="ru-RU" sz="2800" dirty="0" smtClean="0"/>
              <a:t>дух</a:t>
            </a:r>
          </a:p>
          <a:p>
            <a:r>
              <a:rPr lang="en-US" sz="2800" dirty="0" smtClean="0"/>
              <a:t>Frighten - </a:t>
            </a:r>
            <a:r>
              <a:rPr lang="ru-RU" sz="2800" dirty="0" smtClean="0"/>
              <a:t>пугать(ся)</a:t>
            </a:r>
            <a:endParaRPr lang="en-US" sz="2800" dirty="0" smtClean="0"/>
          </a:p>
          <a:p>
            <a:r>
              <a:rPr lang="en-US" sz="2800" dirty="0" smtClean="0"/>
              <a:t>Hollowed    - </a:t>
            </a:r>
            <a:r>
              <a:rPr lang="ru-RU" sz="2800" dirty="0" smtClean="0"/>
              <a:t>полый</a:t>
            </a:r>
            <a:endParaRPr lang="en-US" sz="2800" dirty="0" smtClean="0"/>
          </a:p>
          <a:p>
            <a:endParaRPr lang="ru-RU" sz="2800" dirty="0"/>
          </a:p>
        </p:txBody>
      </p:sp>
      <p:pic>
        <p:nvPicPr>
          <p:cNvPr id="1026" name="Picture 2"/>
          <p:cNvPicPr>
            <a:picLocks noChangeAspect="1" noChangeArrowheads="1"/>
          </p:cNvPicPr>
          <p:nvPr/>
        </p:nvPicPr>
        <p:blipFill>
          <a:blip r:embed="rId2"/>
          <a:srcRect/>
          <a:stretch>
            <a:fillRect/>
          </a:stretch>
        </p:blipFill>
        <p:spPr bwMode="auto">
          <a:xfrm>
            <a:off x="5072066" y="1357298"/>
            <a:ext cx="2500330" cy="39898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48F128F4-D1E8-424A-AA8D-0252E64C90F5}" type="slidenum">
              <a:rPr lang="ru-RU" smtClean="0"/>
              <a:pPr/>
              <a:t>7</a:t>
            </a:fld>
            <a:endParaRPr lang="ru-RU" dirty="0"/>
          </a:p>
        </p:txBody>
      </p:sp>
      <p:sp>
        <p:nvSpPr>
          <p:cNvPr id="3" name="Нижний колонтитул 2"/>
          <p:cNvSpPr>
            <a:spLocks noGrp="1"/>
          </p:cNvSpPr>
          <p:nvPr>
            <p:ph type="ftr" sz="quarter" idx="11"/>
          </p:nvPr>
        </p:nvSpPr>
        <p:spPr/>
        <p:txBody>
          <a:bodyPr/>
          <a:lstStyle/>
          <a:p>
            <a:r>
              <a:rPr lang="en-US" dirty="0" smtClean="0"/>
              <a:t>TRAVKINA O.V.</a:t>
            </a:r>
            <a:endParaRPr lang="ru-RU" dirty="0"/>
          </a:p>
        </p:txBody>
      </p:sp>
      <p:sp>
        <p:nvSpPr>
          <p:cNvPr id="4" name="Дата 3"/>
          <p:cNvSpPr>
            <a:spLocks noGrp="1"/>
          </p:cNvSpPr>
          <p:nvPr>
            <p:ph type="dt" sz="half" idx="10"/>
          </p:nvPr>
        </p:nvSpPr>
        <p:spPr/>
        <p:txBody>
          <a:bodyPr/>
          <a:lstStyle/>
          <a:p>
            <a:fld id="{CD0F67AF-7BD4-4B56-B0E8-F3FBB3521E58}" type="datetime1">
              <a:rPr lang="ru-RU" smtClean="0"/>
              <a:pPr/>
              <a:t>06.02.2019</a:t>
            </a:fld>
            <a:endParaRPr lang="ru-RU" dirty="0"/>
          </a:p>
        </p:txBody>
      </p:sp>
      <p:sp>
        <p:nvSpPr>
          <p:cNvPr id="6" name="Прямоугольник 5"/>
          <p:cNvSpPr/>
          <p:nvPr/>
        </p:nvSpPr>
        <p:spPr>
          <a:xfrm>
            <a:off x="5429256" y="642918"/>
            <a:ext cx="2143124" cy="5632311"/>
          </a:xfrm>
          <a:prstGeom prst="rect">
            <a:avLst/>
          </a:prstGeom>
        </p:spPr>
        <p:txBody>
          <a:bodyPr wrap="square">
            <a:spAutoFit/>
          </a:bodyPr>
          <a:lstStyle/>
          <a:p>
            <a:r>
              <a:rPr lang="en-US" sz="3600" dirty="0" smtClean="0"/>
              <a:t>Pumpkin</a:t>
            </a:r>
          </a:p>
          <a:p>
            <a:r>
              <a:rPr lang="en-US" sz="3600" dirty="0" smtClean="0"/>
              <a:t>Lantern</a:t>
            </a:r>
          </a:p>
          <a:p>
            <a:r>
              <a:rPr lang="en-US" sz="3600" dirty="0" smtClean="0"/>
              <a:t>Carve</a:t>
            </a:r>
          </a:p>
          <a:p>
            <a:r>
              <a:rPr lang="en-US" sz="3600" dirty="0" smtClean="0"/>
              <a:t>Beet</a:t>
            </a:r>
          </a:p>
          <a:p>
            <a:r>
              <a:rPr lang="en-US" sz="3600" dirty="0" smtClean="0"/>
              <a:t>Heaven</a:t>
            </a:r>
          </a:p>
          <a:p>
            <a:r>
              <a:rPr lang="en-US" sz="3600" dirty="0" smtClean="0"/>
              <a:t>Hell</a:t>
            </a:r>
            <a:endParaRPr lang="ru-RU" sz="3600" dirty="0" smtClean="0"/>
          </a:p>
          <a:p>
            <a:r>
              <a:rPr lang="en-US" sz="3600" dirty="0" smtClean="0"/>
              <a:t>The Celts</a:t>
            </a:r>
          </a:p>
          <a:p>
            <a:r>
              <a:rPr lang="en-US" sz="3600" dirty="0" smtClean="0"/>
              <a:t>Spirit</a:t>
            </a:r>
            <a:endParaRPr lang="ru-RU" sz="3600" dirty="0" smtClean="0"/>
          </a:p>
          <a:p>
            <a:r>
              <a:rPr lang="en-US" sz="3600" dirty="0" smtClean="0"/>
              <a:t>Frighten</a:t>
            </a:r>
          </a:p>
          <a:p>
            <a:r>
              <a:rPr lang="en-US" sz="3600" dirty="0" smtClean="0"/>
              <a:t>Hollowed</a:t>
            </a:r>
          </a:p>
        </p:txBody>
      </p:sp>
      <p:sp>
        <p:nvSpPr>
          <p:cNvPr id="7" name="Прямоугольник 6"/>
          <p:cNvSpPr/>
          <p:nvPr/>
        </p:nvSpPr>
        <p:spPr>
          <a:xfrm>
            <a:off x="1500166" y="214290"/>
            <a:ext cx="3431965" cy="1200329"/>
          </a:xfrm>
          <a:prstGeom prst="rect">
            <a:avLst/>
          </a:prstGeom>
          <a:noFill/>
        </p:spPr>
        <p:txBody>
          <a:bodyPr wrap="none" lIns="91440" tIns="45720" rIns="91440" bIns="45720">
            <a:spAutoFit/>
          </a:bodyPr>
          <a:lstStyle/>
          <a:p>
            <a:pPr algn="ctr"/>
            <a:r>
              <a:rPr lang="en-US"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Translate into</a:t>
            </a:r>
          </a:p>
          <a:p>
            <a:pPr algn="ctr"/>
            <a:r>
              <a:rPr lang="en-US"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Russian</a:t>
            </a:r>
            <a:endParaRPr lang="ru-RU" sz="36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8" name="Picture 2"/>
          <p:cNvPicPr>
            <a:picLocks noChangeAspect="1" noChangeArrowheads="1"/>
          </p:cNvPicPr>
          <p:nvPr/>
        </p:nvPicPr>
        <p:blipFill>
          <a:blip r:embed="rId2"/>
          <a:srcRect/>
          <a:stretch>
            <a:fillRect/>
          </a:stretch>
        </p:blipFill>
        <p:spPr bwMode="auto">
          <a:xfrm>
            <a:off x="1256800" y="1500174"/>
            <a:ext cx="2815133" cy="474460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48F128F4-D1E8-424A-AA8D-0252E64C90F5}" type="slidenum">
              <a:rPr lang="ru-RU" smtClean="0"/>
              <a:pPr/>
              <a:t>8</a:t>
            </a:fld>
            <a:endParaRPr lang="ru-RU" dirty="0"/>
          </a:p>
        </p:txBody>
      </p:sp>
      <p:sp>
        <p:nvSpPr>
          <p:cNvPr id="3" name="Нижний колонтитул 2"/>
          <p:cNvSpPr>
            <a:spLocks noGrp="1"/>
          </p:cNvSpPr>
          <p:nvPr>
            <p:ph type="ftr" sz="quarter" idx="11"/>
          </p:nvPr>
        </p:nvSpPr>
        <p:spPr/>
        <p:txBody>
          <a:bodyPr/>
          <a:lstStyle/>
          <a:p>
            <a:r>
              <a:rPr lang="en-US" dirty="0" smtClean="0"/>
              <a:t>TRAVKINA O.V.</a:t>
            </a:r>
            <a:endParaRPr lang="ru-RU" dirty="0"/>
          </a:p>
        </p:txBody>
      </p:sp>
      <p:sp>
        <p:nvSpPr>
          <p:cNvPr id="4" name="Дата 3"/>
          <p:cNvSpPr>
            <a:spLocks noGrp="1"/>
          </p:cNvSpPr>
          <p:nvPr>
            <p:ph type="dt" sz="half" idx="10"/>
          </p:nvPr>
        </p:nvSpPr>
        <p:spPr/>
        <p:txBody>
          <a:bodyPr/>
          <a:lstStyle/>
          <a:p>
            <a:fld id="{D7225E37-F542-4E35-A551-28A68A48B7E8}" type="datetime1">
              <a:rPr lang="ru-RU" smtClean="0"/>
              <a:pPr/>
              <a:t>06.02.2019</a:t>
            </a:fld>
            <a:endParaRPr lang="ru-RU" dirty="0"/>
          </a:p>
        </p:txBody>
      </p:sp>
      <p:sp>
        <p:nvSpPr>
          <p:cNvPr id="5" name="Прямоугольник 4"/>
          <p:cNvSpPr/>
          <p:nvPr/>
        </p:nvSpPr>
        <p:spPr>
          <a:xfrm>
            <a:off x="928662" y="642918"/>
            <a:ext cx="4629986" cy="584775"/>
          </a:xfrm>
          <a:prstGeom prst="rect">
            <a:avLst/>
          </a:prstGeom>
          <a:noFill/>
        </p:spPr>
        <p:txBody>
          <a:bodyPr wrap="none" lIns="91440" tIns="45720" rIns="91440" bIns="45720">
            <a:spAutoFit/>
          </a:bodyPr>
          <a:lstStyle/>
          <a:p>
            <a:pPr algn="ctr"/>
            <a:r>
              <a:rPr lang="en-US" sz="32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Translate into </a:t>
            </a:r>
            <a:r>
              <a:rPr lang="en-US" sz="3200" b="1" cap="all" spc="0"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english</a:t>
            </a:r>
            <a:endParaRPr lang="ru-RU" sz="32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6" name="Прямоугольник 5"/>
          <p:cNvSpPr/>
          <p:nvPr/>
        </p:nvSpPr>
        <p:spPr>
          <a:xfrm>
            <a:off x="928662" y="1428736"/>
            <a:ext cx="2571752" cy="4401205"/>
          </a:xfrm>
          <a:prstGeom prst="rect">
            <a:avLst/>
          </a:prstGeom>
        </p:spPr>
        <p:txBody>
          <a:bodyPr wrap="square">
            <a:spAutoFit/>
          </a:bodyPr>
          <a:lstStyle/>
          <a:p>
            <a:r>
              <a:rPr lang="ru-RU" sz="2800" dirty="0" smtClean="0"/>
              <a:t>тыква        </a:t>
            </a:r>
            <a:endParaRPr lang="en-US" sz="2800" dirty="0" smtClean="0"/>
          </a:p>
          <a:p>
            <a:r>
              <a:rPr lang="ru-RU" sz="2800" dirty="0" smtClean="0"/>
              <a:t>фонарь</a:t>
            </a:r>
            <a:endParaRPr lang="en-US" sz="2800" dirty="0" smtClean="0"/>
          </a:p>
          <a:p>
            <a:r>
              <a:rPr lang="ru-RU" sz="2800" dirty="0" smtClean="0"/>
              <a:t>вырезать          </a:t>
            </a:r>
            <a:endParaRPr lang="en-US" sz="2800" dirty="0" smtClean="0"/>
          </a:p>
          <a:p>
            <a:r>
              <a:rPr lang="en-US" sz="2800" dirty="0" smtClean="0"/>
              <a:t>c</a:t>
            </a:r>
            <a:r>
              <a:rPr lang="ru-RU" sz="2800" dirty="0" err="1" smtClean="0"/>
              <a:t>векла</a:t>
            </a:r>
            <a:endParaRPr lang="en-US" sz="2800" dirty="0" smtClean="0"/>
          </a:p>
          <a:p>
            <a:r>
              <a:rPr lang="ru-RU" sz="2800" dirty="0" smtClean="0"/>
              <a:t>небеса</a:t>
            </a:r>
            <a:r>
              <a:rPr lang="en-US" sz="2800" dirty="0" smtClean="0"/>
              <a:t>        </a:t>
            </a:r>
          </a:p>
          <a:p>
            <a:r>
              <a:rPr lang="ru-RU" sz="2800" dirty="0" smtClean="0"/>
              <a:t>ад</a:t>
            </a:r>
          </a:p>
          <a:p>
            <a:r>
              <a:rPr lang="ru-RU" sz="2800" dirty="0" smtClean="0"/>
              <a:t>кельты              </a:t>
            </a:r>
            <a:endParaRPr lang="en-US" sz="2800" dirty="0" smtClean="0"/>
          </a:p>
          <a:p>
            <a:r>
              <a:rPr lang="ru-RU" sz="2800" dirty="0" smtClean="0"/>
              <a:t>дух</a:t>
            </a:r>
          </a:p>
          <a:p>
            <a:r>
              <a:rPr lang="ru-RU" sz="2800" dirty="0" smtClean="0"/>
              <a:t>пугать(</a:t>
            </a:r>
            <a:r>
              <a:rPr lang="ru-RU" sz="2800" dirty="0" err="1" smtClean="0"/>
              <a:t>ся</a:t>
            </a:r>
            <a:r>
              <a:rPr lang="ru-RU" sz="2800" dirty="0" smtClean="0"/>
              <a:t>)</a:t>
            </a:r>
            <a:endParaRPr lang="en-US" sz="2800" dirty="0" smtClean="0"/>
          </a:p>
          <a:p>
            <a:r>
              <a:rPr lang="ru-RU" sz="2800" dirty="0" smtClean="0"/>
              <a:t>полый</a:t>
            </a:r>
            <a:endParaRPr lang="ru-RU" sz="2800" dirty="0"/>
          </a:p>
        </p:txBody>
      </p:sp>
      <p:sp>
        <p:nvSpPr>
          <p:cNvPr id="7" name="Выгнутая вниз стрелка 6">
            <a:hlinkClick r:id="rId2" action="ppaction://hlinksldjump">
              <a:snd r:embed="rId3" name="wind.wav"/>
            </a:hlinkClick>
          </p:cNvPr>
          <p:cNvSpPr/>
          <p:nvPr/>
        </p:nvSpPr>
        <p:spPr>
          <a:xfrm>
            <a:off x="7500958" y="5643578"/>
            <a:ext cx="571504" cy="285752"/>
          </a:xfrm>
          <a:prstGeom prst="curvedUp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tx1"/>
              </a:solidFill>
            </a:endParaRPr>
          </a:p>
        </p:txBody>
      </p:sp>
      <p:pic>
        <p:nvPicPr>
          <p:cNvPr id="3074" name="Picture 2"/>
          <p:cNvPicPr>
            <a:picLocks noChangeAspect="1" noChangeArrowheads="1"/>
          </p:cNvPicPr>
          <p:nvPr/>
        </p:nvPicPr>
        <p:blipFill>
          <a:blip r:embed="rId4"/>
          <a:srcRect/>
          <a:stretch>
            <a:fillRect/>
          </a:stretch>
        </p:blipFill>
        <p:spPr bwMode="auto">
          <a:xfrm>
            <a:off x="3929058" y="1428736"/>
            <a:ext cx="3162315" cy="476730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48F128F4-D1E8-424A-AA8D-0252E64C90F5}" type="slidenum">
              <a:rPr lang="ru-RU" smtClean="0"/>
              <a:pPr/>
              <a:t>9</a:t>
            </a:fld>
            <a:endParaRPr lang="ru-RU" dirty="0"/>
          </a:p>
        </p:txBody>
      </p:sp>
      <p:sp>
        <p:nvSpPr>
          <p:cNvPr id="3" name="Нижний колонтитул 2"/>
          <p:cNvSpPr>
            <a:spLocks noGrp="1"/>
          </p:cNvSpPr>
          <p:nvPr>
            <p:ph type="ftr" sz="quarter" idx="11"/>
          </p:nvPr>
        </p:nvSpPr>
        <p:spPr/>
        <p:txBody>
          <a:bodyPr/>
          <a:lstStyle/>
          <a:p>
            <a:r>
              <a:rPr lang="en-US" dirty="0" smtClean="0"/>
              <a:t>TRAVKINA O.V.</a:t>
            </a:r>
            <a:endParaRPr lang="ru-RU" dirty="0"/>
          </a:p>
        </p:txBody>
      </p:sp>
      <p:sp>
        <p:nvSpPr>
          <p:cNvPr id="4" name="Дата 3"/>
          <p:cNvSpPr>
            <a:spLocks noGrp="1"/>
          </p:cNvSpPr>
          <p:nvPr>
            <p:ph type="dt" sz="half" idx="10"/>
          </p:nvPr>
        </p:nvSpPr>
        <p:spPr/>
        <p:txBody>
          <a:bodyPr/>
          <a:lstStyle/>
          <a:p>
            <a:fld id="{63962855-C213-46C1-AE2E-B42A9812AB0B}" type="datetime1">
              <a:rPr lang="ru-RU" smtClean="0"/>
              <a:pPr/>
              <a:t>06.02.2019</a:t>
            </a:fld>
            <a:endParaRPr lang="ru-RU" dirty="0"/>
          </a:p>
        </p:txBody>
      </p:sp>
      <p:sp>
        <p:nvSpPr>
          <p:cNvPr id="5" name="Выгнутая вниз стрелка 4">
            <a:hlinkClick r:id="rId2" action="ppaction://hlinksldjump">
              <a:snd r:embed="rId3" name="wind.wav"/>
            </a:hlinkClick>
          </p:cNvPr>
          <p:cNvSpPr/>
          <p:nvPr/>
        </p:nvSpPr>
        <p:spPr>
          <a:xfrm>
            <a:off x="7500958" y="5643578"/>
            <a:ext cx="428628" cy="357190"/>
          </a:xfrm>
          <a:prstGeom prst="curvedUpArrow">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tx1"/>
              </a:solidFill>
            </a:endParaRPr>
          </a:p>
        </p:txBody>
      </p:sp>
      <p:sp>
        <p:nvSpPr>
          <p:cNvPr id="6" name="Прямоугольник 5"/>
          <p:cNvSpPr/>
          <p:nvPr/>
        </p:nvSpPr>
        <p:spPr>
          <a:xfrm>
            <a:off x="2143108" y="5929330"/>
            <a:ext cx="4583114" cy="369332"/>
          </a:xfrm>
          <a:prstGeom prst="rect">
            <a:avLst/>
          </a:prstGeom>
        </p:spPr>
        <p:txBody>
          <a:bodyPr wrap="none">
            <a:spAutoFit/>
          </a:bodyPr>
          <a:lstStyle/>
          <a:p>
            <a:r>
              <a:rPr lang="en-US" dirty="0" smtClean="0">
                <a:hlinkClick r:id="rId4"/>
              </a:rPr>
              <a:t>http://englishon-line.ru/text/TrickorTreat1.pdf</a:t>
            </a:r>
            <a:r>
              <a:rPr lang="en-US" dirty="0" smtClean="0"/>
              <a:t> </a:t>
            </a:r>
            <a:endParaRPr lang="ru-RU" dirty="0"/>
          </a:p>
        </p:txBody>
      </p:sp>
      <p:pic>
        <p:nvPicPr>
          <p:cNvPr id="4098" name="Picture 2"/>
          <p:cNvPicPr>
            <a:picLocks noChangeAspect="1" noChangeArrowheads="1"/>
          </p:cNvPicPr>
          <p:nvPr/>
        </p:nvPicPr>
        <p:blipFill>
          <a:blip r:embed="rId5"/>
          <a:srcRect/>
          <a:stretch>
            <a:fillRect/>
          </a:stretch>
        </p:blipFill>
        <p:spPr bwMode="auto">
          <a:xfrm>
            <a:off x="428596" y="785794"/>
            <a:ext cx="8444840" cy="4357718"/>
          </a:xfrm>
          <a:prstGeom prst="rect">
            <a:avLst/>
          </a:prstGeom>
          <a:solidFill>
            <a:srgbClr val="A6A6A6"/>
          </a:solidFill>
          <a:ln w="9525">
            <a:noFill/>
            <a:miter lim="800000"/>
            <a:headEnd/>
            <a:tailEnd/>
          </a:ln>
          <a:effectLst/>
        </p:spPr>
      </p:pic>
      <p:pic>
        <p:nvPicPr>
          <p:cNvPr id="4100" name="Picture 4" descr="H:\курсы нат исаковна\изображения\happyhalloween.ru_28_1.gif"/>
          <p:cNvPicPr>
            <a:picLocks noChangeAspect="1" noChangeArrowheads="1"/>
          </p:cNvPicPr>
          <p:nvPr/>
        </p:nvPicPr>
        <p:blipFill>
          <a:blip r:embed="rId6"/>
          <a:srcRect/>
          <a:stretch>
            <a:fillRect/>
          </a:stretch>
        </p:blipFill>
        <p:spPr bwMode="auto">
          <a:xfrm>
            <a:off x="785786" y="5357826"/>
            <a:ext cx="952500" cy="1228725"/>
          </a:xfrm>
          <a:prstGeom prst="rect">
            <a:avLst/>
          </a:prstGeom>
          <a:noFill/>
        </p:spPr>
      </p:pic>
      <p:pic>
        <p:nvPicPr>
          <p:cNvPr id="4101" name="Picture 5"/>
          <p:cNvPicPr>
            <a:picLocks noChangeAspect="1" noChangeArrowheads="1"/>
          </p:cNvPicPr>
          <p:nvPr/>
        </p:nvPicPr>
        <p:blipFill>
          <a:blip r:embed="rId7"/>
          <a:srcRect/>
          <a:stretch>
            <a:fillRect/>
          </a:stretch>
        </p:blipFill>
        <p:spPr bwMode="auto">
          <a:xfrm>
            <a:off x="7500958" y="1285860"/>
            <a:ext cx="952500" cy="12287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753</TotalTime>
  <Words>619</Words>
  <Application>Microsoft Office PowerPoint</Application>
  <PresentationFormat>Экран (4:3)</PresentationFormat>
  <Paragraphs>139</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licey1</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Курсы</dc:creator>
  <cp:lastModifiedBy>1</cp:lastModifiedBy>
  <cp:revision>112</cp:revision>
  <dcterms:created xsi:type="dcterms:W3CDTF">2012-06-08T12:10:44Z</dcterms:created>
  <dcterms:modified xsi:type="dcterms:W3CDTF">2019-02-06T05:29:42Z</dcterms:modified>
</cp:coreProperties>
</file>