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4"/>
  </p:notesMasterIdLst>
  <p:sldIdLst>
    <p:sldId id="256" r:id="rId2"/>
    <p:sldId id="268" r:id="rId3"/>
    <p:sldId id="257" r:id="rId4"/>
    <p:sldId id="275" r:id="rId5"/>
    <p:sldId id="276" r:id="rId6"/>
    <p:sldId id="277" r:id="rId7"/>
    <p:sldId id="269" r:id="rId8"/>
    <p:sldId id="284" r:id="rId9"/>
    <p:sldId id="285" r:id="rId10"/>
    <p:sldId id="286" r:id="rId11"/>
    <p:sldId id="279" r:id="rId12"/>
    <p:sldId id="28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7" autoAdjust="0"/>
    <p:restoredTop sz="88744" autoAdjust="0"/>
  </p:normalViewPr>
  <p:slideViewPr>
    <p:cSldViewPr>
      <p:cViewPr>
        <p:scale>
          <a:sx n="75" d="100"/>
          <a:sy n="75" d="100"/>
        </p:scale>
        <p:origin x="-1218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921AAC0-2722-4345-9766-EC54C87666B4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EE4F772-0C3C-4032-9556-21C43D40A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 u="none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 u="none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844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444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12CF9C1C-11BB-43D2-97C2-632A76024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72FBE-60F9-42AA-8CFB-38F051C41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8CEBA-4BDC-450A-9CD7-8A43FFF17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96318-8089-43C7-8453-F4616DA81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9DD59-E328-428E-AA80-B53FCDDAE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415B5-2A6C-4CF8-AB0E-C4B53A6B2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82616-0CCD-41D3-A008-42F394715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198F3-661A-4C85-9CDD-26BC620B4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C743C-E37E-4A48-AB51-57B51E1D4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DE71A-A249-49C0-A619-050459004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968DC-FD1E-4796-87BD-644D03DBE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7412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413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741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41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u="none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u="none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 u="none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0F86F38-62C2-4674-A33D-6C5E15D8E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Kuplyu_predmety_Kollekcionirovaniya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6248400" y="4252913"/>
            <a:ext cx="2895600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/>
              <a:t>Коллекционирование, как средство развития познавательной активности у дошкольников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48200" y="3048000"/>
            <a:ext cx="4013200" cy="1752600"/>
          </a:xfrm>
        </p:spPr>
        <p:txBody>
          <a:bodyPr/>
          <a:lstStyle/>
          <a:p>
            <a:pPr eaLnBrk="1" hangingPunct="1"/>
            <a:r>
              <a:rPr lang="ru-RU" sz="2000" b="1" i="1" smtClean="0">
                <a:latin typeface="Verdana" pitchFamily="34" charset="0"/>
              </a:rPr>
              <a:t>«Кто имеет увлечение, тот проживает две жизни».</a:t>
            </a:r>
          </a:p>
          <a:p>
            <a:pPr eaLnBrk="1" hangingPunct="1"/>
            <a:r>
              <a:rPr lang="ru-RU" sz="2000" b="1" i="1" smtClean="0">
                <a:latin typeface="Verdana" pitchFamily="34" charset="0"/>
              </a:rPr>
              <a:t>Китайская народная мудрость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76600"/>
            <a:ext cx="2819400" cy="4858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09600"/>
            <a:ext cx="7543800" cy="512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95525"/>
            <a:ext cx="3260523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335037"/>
            <a:ext cx="3200400" cy="452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371600"/>
            <a:ext cx="3105103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524000"/>
            <a:ext cx="3200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</a:t>
            </a:r>
            <a:r>
              <a:rPr lang="ru-RU" sz="2400" dirty="0" smtClean="0"/>
              <a:t>Расширение кругозора детей, развитие      любознательности, познавательной   активности;</a:t>
            </a:r>
          </a:p>
          <a:p>
            <a:pPr eaLnBrk="1" hangingPunct="1"/>
            <a:r>
              <a:rPr lang="ru-RU" sz="2400" dirty="0" smtClean="0"/>
              <a:t>Поддержание интереса  к коллекционированию,    инициативе, вызывание интереса к созданию собственной коллекции;</a:t>
            </a:r>
          </a:p>
        </p:txBody>
      </p:sp>
      <p:pic>
        <p:nvPicPr>
          <p:cNvPr id="5124" name="Picture 6" descr="Kuplyu_predmety_Kollekcionirovaniya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5334000" y="4343400"/>
            <a:ext cx="36576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Kuplyu_predmety_Kollekcionirovaniya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5257800" y="3581400"/>
            <a:ext cx="3581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924800" cy="1295400"/>
          </a:xfrm>
        </p:spPr>
        <p:txBody>
          <a:bodyPr/>
          <a:lstStyle/>
          <a:p>
            <a:pPr eaLnBrk="1" hangingPunct="1"/>
            <a:r>
              <a:rPr lang="ru-RU" smtClean="0"/>
              <a:t>Задачи:</a:t>
            </a:r>
            <a:br>
              <a:rPr lang="ru-RU" smtClean="0"/>
            </a:br>
            <a:endParaRPr lang="ru-RU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Расширять  кругозор, развивать познавательную активность;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 Развивать  внимание, память, умение наблюдать, сравнивать, анализировать, обобщать, выделять главное, комбинировать;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Приучать ребенка к аккуратности, усидчивости, работе с материалом; 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Развивать  творческий  потенциал,  любознательность.</a:t>
            </a:r>
            <a:r>
              <a:rPr lang="ru-RU" sz="16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Принципы работы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Личностно-ориентированный подход;</a:t>
            </a:r>
          </a:p>
          <a:p>
            <a:pPr eaLnBrk="1" hangingPunct="1"/>
            <a:r>
              <a:rPr lang="ru-RU" sz="2400" smtClean="0"/>
              <a:t>Системность;</a:t>
            </a:r>
          </a:p>
          <a:p>
            <a:pPr eaLnBrk="1" hangingPunct="1"/>
            <a:r>
              <a:rPr lang="ru-RU" sz="2400" smtClean="0"/>
              <a:t>Доступность.</a:t>
            </a:r>
          </a:p>
        </p:txBody>
      </p:sp>
      <p:pic>
        <p:nvPicPr>
          <p:cNvPr id="7172" name="Picture 4" descr="Kuplyu_predmety_Kollekcionirovaniya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5257800" y="3657600"/>
            <a:ext cx="3657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Этапы работы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09800"/>
            <a:ext cx="8077200" cy="3962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1 этап: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Накопление запаса конкретных представлений о коллекционировании у детей и родителей;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 2 этап: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Использование коллекций в совместной деятельности с детьми;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3 этап: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Организация собственных выставок и коллекций детей.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20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200" smtClean="0"/>
          </a:p>
        </p:txBody>
      </p:sp>
      <p:pic>
        <p:nvPicPr>
          <p:cNvPr id="8196" name="Picture 4" descr="Kuplyu_predmety_Kollekcionirovaniya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7696200" y="4572000"/>
            <a:ext cx="13477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Методы и приемы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Организация коллекций в группе;</a:t>
            </a:r>
          </a:p>
          <a:p>
            <a:pPr eaLnBrk="1" hangingPunct="1"/>
            <a:r>
              <a:rPr lang="ru-RU" sz="2400" dirty="0" smtClean="0"/>
              <a:t>Чтение художественно познавательной литературы, энциклопедий;</a:t>
            </a:r>
          </a:p>
          <a:p>
            <a:pPr eaLnBrk="1" hangingPunct="1"/>
            <a:r>
              <a:rPr lang="ru-RU" sz="2400" dirty="0" smtClean="0"/>
              <a:t>Индивидуальные беседы с детьми по интересам.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Планируемый результат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Повышение  продуктивности  интеллектуальной деятельности дошкольников.</a:t>
            </a:r>
          </a:p>
          <a:p>
            <a:pPr eaLnBrk="1" hangingPunct="1"/>
            <a:r>
              <a:rPr lang="ru-RU" sz="2400" smtClean="0"/>
              <a:t>Формирование креативности, самостоятельности дошкольников, интегративных качеств личности.</a:t>
            </a:r>
          </a:p>
          <a:p>
            <a:pPr eaLnBrk="1" hangingPunct="1"/>
            <a:r>
              <a:rPr lang="ru-RU" sz="2400" smtClean="0"/>
              <a:t>Формирование способности анализировать, сравнивать, обобщать, устанавливать причинно-следственные связи.</a:t>
            </a:r>
          </a:p>
          <a:p>
            <a:pPr eaLnBrk="1" hangingPunct="1"/>
            <a:r>
              <a:rPr lang="ru-RU" sz="2400" smtClean="0"/>
              <a:t>Воспитание культуры познания.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09600"/>
            <a:ext cx="3926681" cy="534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609600"/>
            <a:ext cx="4267200" cy="5355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447800"/>
            <a:ext cx="5562600" cy="406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566</TotalTime>
  <Words>198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Капсулы</vt:lpstr>
      <vt:lpstr>Коллекционирование, как средство развития познавательной активности у дошкольников</vt:lpstr>
      <vt:lpstr>Цель </vt:lpstr>
      <vt:lpstr>Задачи: </vt:lpstr>
      <vt:lpstr>Принципы работы</vt:lpstr>
      <vt:lpstr>Этапы работы</vt:lpstr>
      <vt:lpstr>Методы и приемы</vt:lpstr>
      <vt:lpstr>Планируемый результат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Ленчик</dc:creator>
  <cp:lastModifiedBy>User</cp:lastModifiedBy>
  <cp:revision>29</cp:revision>
  <cp:lastPrinted>1601-01-01T00:00:00Z</cp:lastPrinted>
  <dcterms:created xsi:type="dcterms:W3CDTF">2012-09-07T17:57:07Z</dcterms:created>
  <dcterms:modified xsi:type="dcterms:W3CDTF">2019-12-17T15:17:04Z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