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34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05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6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39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65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13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9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849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8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872E-6B6F-4C49-94AF-FD9F635A4361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3B12A-8F2A-4083-848B-DF4177B446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52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5101277" cy="4608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93558" y="476671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Тряпичные куклы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507266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 подобрала: </a:t>
            </a:r>
          </a:p>
          <a:p>
            <a:r>
              <a:rPr lang="ru-RU" dirty="0"/>
              <a:t>в</a:t>
            </a:r>
            <a:r>
              <a:rPr lang="ru-RU" dirty="0" smtClean="0"/>
              <a:t>оспитатель  Агеева М.О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09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Задачи </a:t>
            </a:r>
            <a:r>
              <a:rPr lang="ru-RU" dirty="0" smtClean="0"/>
              <a:t> художественно-</a:t>
            </a:r>
            <a:r>
              <a:rPr lang="ru-RU" dirty="0" smtClean="0"/>
              <a:t>эстетического </a:t>
            </a:r>
            <a:r>
              <a:rPr lang="ru-RU" dirty="0" smtClean="0"/>
              <a:t>и познавательного развития ребенка.</a:t>
            </a:r>
            <a:endParaRPr lang="ru-RU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2248844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1268760"/>
            <a:ext cx="54726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Знакомить детей с историей и традициями игрушечного ремесла.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 Пояснить название и особенности внешнего вида игрушки (тряпичная или лоскутная, </a:t>
            </a:r>
            <a:r>
              <a:rPr lang="ru-RU" dirty="0" err="1" smtClean="0"/>
              <a:t>безлицевая</a:t>
            </a:r>
            <a:r>
              <a:rPr lang="ru-RU" dirty="0" smtClean="0"/>
              <a:t>, бесшовная кукла) 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 Научить мастерить традиционную тряпичную куклу бесшовным способом.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Продолжать формировать трудовые навыки (операции): складывание, сворачивание,  скручивание, обматывание, завязывание.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Развивать тактильное восприятие, ловкость, аккуратность, координацию в системе «глаз-рука»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Формировать умение самостоятельно создавать игровое пространство.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/>
              <a:t>Воспитывать художественный вкус, чувство гармонии,  живой интерес к народной культуре.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83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«Кто в куклы не играет, тот счастья не знает», </a:t>
            </a:r>
            <a:r>
              <a:rPr lang="ru-RU" dirty="0" smtClean="0"/>
              <a:t>- гласит поговорка. </a:t>
            </a:r>
          </a:p>
          <a:p>
            <a:r>
              <a:rPr lang="ru-RU" dirty="0" smtClean="0"/>
              <a:t>Издавна игра в куклы поощрялась взрослыми, поскольку играя в них ребенок познавал мир и самого себя, учился вести хозяйство, обретал образ семьи. Кукла была не просто игрушкой, она была знаком продолжения рода, залогом семейного счастья и благополучия.  </a:t>
            </a:r>
          </a:p>
          <a:p>
            <a:r>
              <a:rPr lang="ru-RU" i="1" dirty="0" smtClean="0"/>
              <a:t>Кукла</a:t>
            </a:r>
            <a:r>
              <a:rPr lang="ru-RU" dirty="0" smtClean="0"/>
              <a:t> – зримый посредник между миром детства и миром взрослых. Через кукольный мир дети входят в жизнь полноправными членами общества, а для взрослых – это единственная возможность вернуться в мир детства…. 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66559"/>
            <a:ext cx="3143196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794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65019"/>
            <a:ext cx="2908418" cy="38778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35003"/>
            <a:ext cx="3101592" cy="37777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476672"/>
            <a:ext cx="6868858" cy="1800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Пора пришла заглянуть в бабушкин сундук: посмотреть, что же спрятано и сохранено в нем (или скорее в нашей памяти). И открыть душу радости – сделать своими руками куколку на счастье, здоровье, любовь!!!!!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7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0" r="7409"/>
          <a:stretch/>
        </p:blipFill>
        <p:spPr>
          <a:xfrm>
            <a:off x="4788024" y="260648"/>
            <a:ext cx="4125640" cy="6343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07504" y="404664"/>
            <a:ext cx="4536504" cy="63367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FFFF00"/>
                </a:solidFill>
              </a:rPr>
              <a:t>Мартенички</a:t>
            </a:r>
            <a:r>
              <a:rPr lang="ru-RU" sz="1600" dirty="0" smtClean="0"/>
              <a:t> (нитяные куколки)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Эти</a:t>
            </a:r>
            <a:r>
              <a:rPr lang="ru-RU" sz="1600" dirty="0" smtClean="0"/>
              <a:t> куклы хорошо всем знакомы. Раньше они являлись неизменным атрибутом </a:t>
            </a:r>
            <a:r>
              <a:rPr lang="ru-RU" sz="1600" dirty="0" smtClean="0">
                <a:solidFill>
                  <a:srgbClr val="FFFF00"/>
                </a:solidFill>
              </a:rPr>
              <a:t>обряда «заклинания» весны</a:t>
            </a:r>
            <a:r>
              <a:rPr lang="ru-RU" sz="1600" dirty="0" smtClean="0"/>
              <a:t>, в которых в основном участвовала молодежь и дети.</a:t>
            </a:r>
          </a:p>
          <a:p>
            <a:r>
              <a:rPr lang="ru-RU" sz="1600" dirty="0" smtClean="0"/>
              <a:t>Кукол вязали парами: из белых ниток  - символ уходящей зимы, из красных – символ весны и жаркого солнца.  Развешивали их на ветвях деревьев. Имели эти куколки и </a:t>
            </a:r>
            <a:r>
              <a:rPr lang="ru-RU" sz="1600" dirty="0" smtClean="0">
                <a:solidFill>
                  <a:srgbClr val="FFFF00"/>
                </a:solidFill>
              </a:rPr>
              <a:t>второе значение</a:t>
            </a:r>
            <a:r>
              <a:rPr lang="ru-RU" sz="1600" dirty="0" smtClean="0"/>
              <a:t>. С рождением ребенка в семье неразлучная парочка раздвигалась  в стороны , давая место куколке на родительских плечах.  С каждым ребенком родительские плечи «раздвигались» все шире.  В 60-х г ХХ века, когда символическое значение заместилось декоративно-прикладным восприятием образов, стали передавать и гендерные признаки – делать  куколку-мальчика и куколку-девочку. Цвета ниток стали разнообразными.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8359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1" r="7308" b="2500"/>
          <a:stretch/>
        </p:blipFill>
        <p:spPr>
          <a:xfrm>
            <a:off x="179513" y="242888"/>
            <a:ext cx="4320480" cy="644366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716016" y="332656"/>
            <a:ext cx="4248472" cy="63538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Кукла </a:t>
            </a:r>
            <a:r>
              <a:rPr lang="ru-RU" dirty="0" smtClean="0">
                <a:solidFill>
                  <a:srgbClr val="FFFF00"/>
                </a:solidFill>
              </a:rPr>
              <a:t>«КУВАДКА»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</a:rPr>
              <a:t>Кувадка ( или  Куватка)  </a:t>
            </a:r>
            <a:r>
              <a:rPr lang="ru-RU" dirty="0" smtClean="0"/>
              <a:t>- одна из самых простых обережных кукол. Ее делали накануне рождения ребенка (за две недели максимум)  и вывешивали в избе, чтобы отвлекать внимание злых духов от роженицы и младенца. Позже кукол стали укладывать  в колыбельки. Кувадки защищали новорожденных и служили им первыми игрушками.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6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 r="6736" b="4167"/>
          <a:stretch/>
        </p:blipFill>
        <p:spPr>
          <a:xfrm>
            <a:off x="4716016" y="200024"/>
            <a:ext cx="4146642" cy="6372225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00024"/>
            <a:ext cx="4176464" cy="63722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Кукла «БЕССОНИЦА»</a:t>
            </a:r>
          </a:p>
          <a:p>
            <a:pPr algn="ctr"/>
            <a:endParaRPr lang="ru-RU" sz="1600" dirty="0" smtClean="0">
              <a:solidFill>
                <a:srgbClr val="FFFF00"/>
              </a:solidFill>
            </a:endParaRPr>
          </a:p>
          <a:p>
            <a:r>
              <a:rPr lang="ru-RU" sz="1600" dirty="0" smtClean="0">
                <a:solidFill>
                  <a:srgbClr val="FFFF00"/>
                </a:solidFill>
              </a:rPr>
              <a:t>Кукла Бессонница </a:t>
            </a:r>
            <a:r>
              <a:rPr lang="ru-RU" sz="1600" dirty="0" smtClean="0"/>
              <a:t>– обрядовая кукла, которая оберегала сон ребенка. Изготавливали её из квадратных, мягких, тонких лоскутков ткани и набивали успокаивающими травами. В процессе изготовления приговаривали «Сонница-бессоница, не играй с моим дитятком, а играй с этой куколкой». Когда без видимой причины дитя начинало плакать, мать чтобы успокоить  его  и защитить от злых духов, укладывали такую куколку в колыбельку, чтобы ребенок охотно засыпал и видел радостные сны. Эта куколка помогала справиться с бессонницей не только детям, бывает что и взрослые спят плохо, а такая куколка может подарить безмятежный покой и надеж</a:t>
            </a:r>
            <a:r>
              <a:rPr lang="ru-RU" dirty="0" smtClean="0"/>
              <a:t>но убережет сон!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635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530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</cp:revision>
  <dcterms:created xsi:type="dcterms:W3CDTF">2019-12-17T16:39:46Z</dcterms:created>
  <dcterms:modified xsi:type="dcterms:W3CDTF">2019-12-17T16:53:36Z</dcterms:modified>
</cp:coreProperties>
</file>