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82" r:id="rId3"/>
    <p:sldId id="279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7" r:id="rId14"/>
    <p:sldId id="272" r:id="rId15"/>
    <p:sldId id="273" r:id="rId16"/>
    <p:sldId id="280" r:id="rId17"/>
    <p:sldId id="269" r:id="rId18"/>
    <p:sldId id="281" r:id="rId19"/>
    <p:sldId id="271" r:id="rId20"/>
    <p:sldId id="274" r:id="rId21"/>
    <p:sldId id="275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3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52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0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8195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696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3206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65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03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9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004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9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79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386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4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40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21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5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C9B7D-488B-4C50-A557-DC79CF67AFE9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0E254ED-AC19-4905-9754-BFB2382BB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E6831-9CCB-4AC3-AEE2-ABF5FFF474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789" y="1070043"/>
            <a:ext cx="9728624" cy="2980790"/>
          </a:xfrm>
        </p:spPr>
        <p:txBody>
          <a:bodyPr/>
          <a:lstStyle/>
          <a:p>
            <a:pPr algn="ctr"/>
            <a:r>
              <a:rPr lang="ru-RU" sz="9600" dirty="0"/>
              <a:t>ЛЮДИ ТРУДА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65742D-1D0B-4962-A8F8-0165FBA659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22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C0D0F7-A14E-4EAA-A689-45DAA68CD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женщина, стол, сидит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040B123D-4E22-496F-B02A-6AC014820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39" y="126460"/>
            <a:ext cx="10262681" cy="6605080"/>
          </a:xfrm>
        </p:spPr>
      </p:pic>
    </p:spTree>
    <p:extLst>
      <p:ext uri="{BB962C8B-B14F-4D97-AF65-F5344CB8AC3E}">
        <p14:creationId xmlns:p14="http://schemas.microsoft.com/office/powerpoint/2010/main" val="163419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комната, сидит, мужчина, еда&#10;&#10;Автоматически созданное описание">
            <a:extLst>
              <a:ext uri="{FF2B5EF4-FFF2-40B4-BE49-F238E27FC236}">
                <a16:creationId xmlns:a16="http://schemas.microsoft.com/office/drawing/2014/main" id="{B09EF228-7610-44F7-865B-49F0FF91C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73" r="1" b="1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96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2FAC5C-DD30-43CB-9FAC-D65AAF2DC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71849"/>
            <a:ext cx="8596668" cy="1658551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ТРУД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F6214D-53A8-45BF-94B2-1F53914A8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0197"/>
            <a:ext cx="8596668" cy="43511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          ФИЗИЧЕСКИЙ                   УМСТВЕННЫЙ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CEAFFA2F-62D5-437E-B608-392467CB4F94}"/>
              </a:ext>
            </a:extLst>
          </p:cNvPr>
          <p:cNvCxnSpPr>
            <a:cxnSpLocks/>
          </p:cNvCxnSpPr>
          <p:nvPr/>
        </p:nvCxnSpPr>
        <p:spPr>
          <a:xfrm>
            <a:off x="5511114" y="1034042"/>
            <a:ext cx="1532237" cy="597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CB9B481-79A6-4313-9636-654F6D54F453}"/>
              </a:ext>
            </a:extLst>
          </p:cNvPr>
          <p:cNvCxnSpPr>
            <a:cxnSpLocks/>
          </p:cNvCxnSpPr>
          <p:nvPr/>
        </p:nvCxnSpPr>
        <p:spPr>
          <a:xfrm flipH="1">
            <a:off x="2998573" y="955589"/>
            <a:ext cx="1515764" cy="734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Изображение выглядит как человек, мужчина, здание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2B167B16-D560-4DA6-9A6A-C2C77009A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5" y="2350596"/>
            <a:ext cx="3122879" cy="3473364"/>
          </a:xfrm>
          <a:prstGeom prst="rect">
            <a:avLst/>
          </a:prstGeom>
        </p:spPr>
      </p:pic>
      <p:pic>
        <p:nvPicPr>
          <p:cNvPr id="27" name="Рисунок 26" descr="Изображение выглядит как человек, женщина, здание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5D7C60A-C7F4-44AC-9E17-5F71C716FC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17" y="2350595"/>
            <a:ext cx="4892982" cy="347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85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7B450-B8AE-45BC-A87D-B054EAD15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/>
              <a:t>ПОСЛОВИЦЫ О ТРУДЕ</a:t>
            </a:r>
            <a:br>
              <a:rPr lang="ru-RU" sz="4400" dirty="0"/>
            </a:br>
            <a:r>
              <a:rPr lang="ru-RU" sz="4400" dirty="0"/>
              <a:t>(русские)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0D26A1-AF50-4400-BF07-EA7C36AB8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876" y="2166551"/>
            <a:ext cx="8343125" cy="4456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БЕЗ ТРУДА НЕ ВЫНЕШЬ РЫБКУ ИЗ ПРУДА.</a:t>
            </a:r>
            <a:endParaRPr lang="ru-RU" sz="1600" dirty="0"/>
          </a:p>
          <a:p>
            <a:pPr marL="0" indent="0">
              <a:buNone/>
            </a:pPr>
            <a:r>
              <a:rPr lang="ru-RU" sz="3200" dirty="0"/>
              <a:t>ГДЕ ТРУД, ТАМ И СЧАСТЬЕ.</a:t>
            </a:r>
            <a:endParaRPr lang="ru-RU" sz="1600" dirty="0"/>
          </a:p>
          <a:p>
            <a:pPr marL="0" indent="0">
              <a:buNone/>
            </a:pPr>
            <a:r>
              <a:rPr lang="ru-RU" sz="3200" dirty="0"/>
              <a:t>ДЕЛУ – ВРЕМЯ, ПОТЕХЕ – ЧАС.</a:t>
            </a:r>
            <a:endParaRPr lang="ru-RU" sz="1600" dirty="0"/>
          </a:p>
          <a:p>
            <a:pPr marL="0" indent="0">
              <a:buNone/>
            </a:pPr>
            <a:r>
              <a:rPr lang="ru-RU" sz="3200" dirty="0"/>
              <a:t>ТОРОПЛИВЫЙ ДВАЖДЫ ОДНО ДЕЛО ДЕЛАЕТ.</a:t>
            </a:r>
          </a:p>
        </p:txBody>
      </p:sp>
    </p:spTree>
    <p:extLst>
      <p:ext uri="{BB962C8B-B14F-4D97-AF65-F5344CB8AC3E}">
        <p14:creationId xmlns:p14="http://schemas.microsoft.com/office/powerpoint/2010/main" val="1166944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6B0E0-EF49-46F4-9809-5BE30503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/>
              <a:t>ПОСЛОВИЦЫ О ТРУДЕ</a:t>
            </a:r>
            <a:br>
              <a:rPr lang="ru-RU" dirty="0"/>
            </a:br>
            <a:r>
              <a:rPr lang="ru-RU" dirty="0"/>
              <a:t>(татарские)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172D9-D7BE-4671-86CC-C1B0D0B32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ДЕРЕВО УКРАШАЮТ ЛИСТЬЯ, А ЧЕЛОВЕКА ТРУД.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РАБОТА ЧЕЛОВЕКА ИСПРАВЛЯЕТ, А ЛЕНЬ ПОРТИТ.</a:t>
            </a:r>
          </a:p>
        </p:txBody>
      </p:sp>
    </p:spTree>
    <p:extLst>
      <p:ext uri="{BB962C8B-B14F-4D97-AF65-F5344CB8AC3E}">
        <p14:creationId xmlns:p14="http://schemas.microsoft.com/office/powerpoint/2010/main" val="747268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20A307-530B-4F69-9458-41421BECF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ПОСЛОВИЦЫ О ТРУДЕ</a:t>
            </a:r>
            <a:br>
              <a:rPr lang="ru-RU" dirty="0"/>
            </a:br>
            <a:r>
              <a:rPr lang="ru-RU" dirty="0"/>
              <a:t>(башкирские)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B2A7CC-F2B3-44D5-965D-6E9638E75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/>
              <a:t>ДЕРЕВО СЛАВИТСЯ ПЛОДАМИ, А ЧЕЛОВЕК ДЕЛАМИ.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БУДЕШЬ ТРУДИТЬСЯ – БУДЕШЬ КОРМИТЬСЯ.</a:t>
            </a:r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2260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F50083-FFAF-4F6A-8521-F37892978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D8F9AD-322B-481A-B674-681A78339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838" y="1250831"/>
            <a:ext cx="8739164" cy="47905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ТРУД</a:t>
            </a:r>
          </a:p>
          <a:p>
            <a:pPr marL="0" indent="0" algn="ctr">
              <a:buNone/>
            </a:pPr>
            <a:r>
              <a:rPr lang="ru-RU" sz="6600" dirty="0"/>
              <a:t>НАУЧНЫХ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3915444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7C13B0-6FED-45A0-8603-50D6DAEBE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anchor="ctr">
            <a:normAutofit/>
          </a:bodyPr>
          <a:lstStyle/>
          <a:p>
            <a:r>
              <a:rPr lang="ru-RU">
                <a:solidFill>
                  <a:srgbClr val="FFFFFF"/>
                </a:solidFill>
              </a:rPr>
              <a:t>БУРЯТСКИЙ УЧЕНЫЙ ЦЫБИКОВ.</a:t>
            </a:r>
          </a:p>
        </p:txBody>
      </p:sp>
      <p:pic>
        <p:nvPicPr>
          <p:cNvPr id="5" name="Рисунок 4" descr="Изображение выглядит как человек, одежда, женщина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57788336-ED8F-4D6A-9E89-41F567142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09" y="1168399"/>
            <a:ext cx="3814858" cy="4610101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9F5C4CC-3A52-46C6-8186-990783682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anchor="t">
            <a:noAutofit/>
          </a:bodyPr>
          <a:lstStyle/>
          <a:p>
            <a:r>
              <a:rPr lang="ru-RU" sz="2400" dirty="0">
                <a:solidFill>
                  <a:srgbClr val="FFFFFF"/>
                </a:solidFill>
              </a:rPr>
              <a:t>ПРОЧИТАТЬ РАССКАЗ «БУРЯТСКИЙ УЧЕНЫЙ ЦЫБИКОВ» стр. 44 – 45</a:t>
            </a:r>
          </a:p>
          <a:p>
            <a:r>
              <a:rPr lang="ru-RU" sz="2400" dirty="0">
                <a:solidFill>
                  <a:srgbClr val="FFFFFF"/>
                </a:solidFill>
              </a:rPr>
              <a:t>Ответить на вопрос: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FFFF"/>
                </a:solidFill>
              </a:rPr>
              <a:t>Обеднела бы наука, если бы востоковедением не занимались такие ученые, как Г. Цыбиков ?</a:t>
            </a:r>
          </a:p>
        </p:txBody>
      </p:sp>
    </p:spTree>
    <p:extLst>
      <p:ext uri="{BB962C8B-B14F-4D97-AF65-F5344CB8AC3E}">
        <p14:creationId xmlns:p14="http://schemas.microsoft.com/office/powerpoint/2010/main" val="3472811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E5C441-A114-4DDF-8937-9236E97C7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7B6669-0F49-454F-A0C2-421B1F8CA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399"/>
            <a:ext cx="8596668" cy="4110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/>
              <a:t>СОВРЕМЕННЫЕ ПРОФЕССИИ</a:t>
            </a:r>
          </a:p>
        </p:txBody>
      </p:sp>
    </p:spTree>
    <p:extLst>
      <p:ext uri="{BB962C8B-B14F-4D97-AF65-F5344CB8AC3E}">
        <p14:creationId xmlns:p14="http://schemas.microsoft.com/office/powerpoint/2010/main" val="1890428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внешний, человек, огонь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5F6ED9F9-0C24-445B-9CDA-EC8F56C3A5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98" r="1" b="8645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8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43EFE-DBAB-4D0B-927C-57DF0A682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558A1F-1498-4649-A2B1-DB47AAAB3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ЦЕЛЬ: ПОЗНАКОМИТЬСЯ С ШИРОКИМ РАЗНООБРАЗИЕМ ТРУДА.</a:t>
            </a:r>
          </a:p>
          <a:p>
            <a:r>
              <a:rPr lang="ru-RU" sz="2400" dirty="0"/>
              <a:t>ЗАДАЧА: ВЫЯСНИТЬ ОСНОВНЫЕ ВИДЫ ТРУДА.</a:t>
            </a:r>
          </a:p>
          <a:p>
            <a:r>
              <a:rPr lang="ru-RU" sz="2400" dirty="0"/>
              <a:t>ОСНОВНОЙ ВОПРОС: КАКОЙ ТРУД САМЫЙ ВАЖНЫЙ 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6303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внешний, автомобиль, дорога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A54A8BE7-B1EF-4BCF-91E6-25E29B54FF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9" r="1" b="3494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217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внутренний, мальчик, молодо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EF432292-9921-4895-9ACE-4691E2B3C7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1253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36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E0738-9729-4580-BF51-86524D32E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0B376D23-7616-4DE2-B578-08023C5AB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КАКОЙ ТРУД САМЫЙ ВАЖНЫЙ ?</a:t>
            </a:r>
          </a:p>
        </p:txBody>
      </p:sp>
    </p:spTree>
    <p:extLst>
      <p:ext uri="{BB962C8B-B14F-4D97-AF65-F5344CB8AC3E}">
        <p14:creationId xmlns:p14="http://schemas.microsoft.com/office/powerpoint/2010/main" val="2625427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A34E4D-815E-4C00-8EE3-C066C3EB4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ДОМАШНЕЕ ЗАДАНИЕ.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8D8107-0AF3-48EA-8EE5-FD248A338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Прочитать  рассказы о труде на стр. 44 – 48.</a:t>
            </a:r>
          </a:p>
          <a:p>
            <a:pPr marL="0" indent="0">
              <a:buNone/>
            </a:pPr>
            <a:r>
              <a:rPr lang="ru-RU" sz="4400" dirty="0"/>
              <a:t>Творческое задание:</a:t>
            </a:r>
          </a:p>
          <a:p>
            <a:pPr marL="0" indent="0">
              <a:buNone/>
            </a:pPr>
            <a:r>
              <a:rPr lang="ru-RU" sz="4400" dirty="0"/>
              <a:t>«Моя будущая профессия».</a:t>
            </a:r>
          </a:p>
        </p:txBody>
      </p:sp>
    </p:spTree>
    <p:extLst>
      <p:ext uri="{BB962C8B-B14F-4D97-AF65-F5344CB8AC3E}">
        <p14:creationId xmlns:p14="http://schemas.microsoft.com/office/powerpoint/2010/main" val="1825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02E04-F504-4C25-AFE3-2DD8196C0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CDD335-A63A-40BE-8FBD-583B40168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09601"/>
            <a:ext cx="8596668" cy="5431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ЛЮДИ ТРУДА </a:t>
            </a:r>
          </a:p>
          <a:p>
            <a:pPr marL="0" indent="0" algn="ctr">
              <a:buNone/>
            </a:pPr>
            <a:r>
              <a:rPr lang="ru-RU" sz="6600" dirty="0"/>
              <a:t>В КАРТИНАХ РУССКИХ И СОВЕТСКИХ ХУДОЖНИКОВ.</a:t>
            </a:r>
          </a:p>
        </p:txBody>
      </p:sp>
    </p:spTree>
    <p:extLst>
      <p:ext uri="{BB962C8B-B14F-4D97-AF65-F5344CB8AC3E}">
        <p14:creationId xmlns:p14="http://schemas.microsoft.com/office/powerpoint/2010/main" val="185305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B2B5A8-26CD-4739-88BF-7432AFB7A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мальчик, внутренний, человек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9CC69B81-4008-488C-B4EA-9405B2391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87" y="37173"/>
            <a:ext cx="7315200" cy="6783653"/>
          </a:xfrm>
        </p:spPr>
      </p:pic>
    </p:spTree>
    <p:extLst>
      <p:ext uri="{BB962C8B-B14F-4D97-AF65-F5344CB8AC3E}">
        <p14:creationId xmlns:p14="http://schemas.microsoft.com/office/powerpoint/2010/main" val="198833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15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2" name="Rectangle 27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29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Объект 10" descr="Изображение выглядит как трава, внешний, мужчина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28B2740D-8EDD-4F9B-9022-FD8665829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8" r="1" b="2780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66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рава, внешний, лошадиные, поле&#10;&#10;Автоматически созданное описание">
            <a:extLst>
              <a:ext uri="{FF2B5EF4-FFF2-40B4-BE49-F238E27FC236}">
                <a16:creationId xmlns:a16="http://schemas.microsoft.com/office/drawing/2014/main" id="{C034A59D-F294-416A-9F35-8600FBEDE1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0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224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рава, внешний, поле, корова&#10;&#10;Автоматически созданное описание">
            <a:extLst>
              <a:ext uri="{FF2B5EF4-FFF2-40B4-BE49-F238E27FC236}">
                <a16:creationId xmlns:a16="http://schemas.microsoft.com/office/drawing/2014/main" id="{51151398-2293-4E3B-BE73-0E38315413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2" r="1" b="5929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44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здание, мужчина, стоит, огонь&#10;&#10;Автоматически созданное описание">
            <a:extLst>
              <a:ext uri="{FF2B5EF4-FFF2-40B4-BE49-F238E27FC236}">
                <a16:creationId xmlns:a16="http://schemas.microsoft.com/office/drawing/2014/main" id="{D6A7D522-1543-4642-AA7E-078867C4B7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4" r="1" b="13706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3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сидит, люди, мужчина, старый&#10;&#10;Автоматически созданное описание">
            <a:extLst>
              <a:ext uri="{FF2B5EF4-FFF2-40B4-BE49-F238E27FC236}">
                <a16:creationId xmlns:a16="http://schemas.microsoft.com/office/drawing/2014/main" id="{F4EAD62C-DBC1-4F50-B102-3FF6978C1C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6" r="1" b="1359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31865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189</Words>
  <Application>Microsoft Office PowerPoint</Application>
  <PresentationFormat>Широкоэкранный</PresentationFormat>
  <Paragraphs>33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Trebuchet MS</vt:lpstr>
      <vt:lpstr>Wingdings 3</vt:lpstr>
      <vt:lpstr>Аспект</vt:lpstr>
      <vt:lpstr>ЛЮДИ ТРУДА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</vt:lpstr>
      <vt:lpstr>ПОСЛОВИЦЫ О ТРУДЕ (русские) </vt:lpstr>
      <vt:lpstr>ПОСЛОВИЦЫ О ТРУДЕ (татарские) </vt:lpstr>
      <vt:lpstr>ПОСЛОВИЦЫ О ТРУДЕ (башкирские)</vt:lpstr>
      <vt:lpstr>Презентация PowerPoint</vt:lpstr>
      <vt:lpstr>БУРЯТСКИЙ УЧЕНЫЙ ЦЫБИКОВ.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ЛЮДИ ТРУДА</dc:title>
  <dc:creator>Светлана Придеина</dc:creator>
  <cp:lastModifiedBy>Светлана Придеина</cp:lastModifiedBy>
  <cp:revision>10</cp:revision>
  <dcterms:created xsi:type="dcterms:W3CDTF">2019-11-11T22:41:33Z</dcterms:created>
  <dcterms:modified xsi:type="dcterms:W3CDTF">2019-12-16T22:41:37Z</dcterms:modified>
</cp:coreProperties>
</file>