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37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7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6340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21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297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95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282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84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48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72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4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84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4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8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93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34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4C185-7BF9-44F8-A735-85EAD199CE85}" type="datetimeFigureOut">
              <a:rPr lang="ru-RU" smtClean="0"/>
              <a:t>17.09.2019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D10464F-1C0B-4843-B480-EEF7A4BDB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4668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0750" y="4646427"/>
            <a:ext cx="7603298" cy="1916481"/>
          </a:xfrm>
        </p:spPr>
        <p:txBody>
          <a:bodyPr>
            <a:noAutofit/>
          </a:bodyPr>
          <a:lstStyle/>
          <a:p>
            <a:r>
              <a:rPr lang="ru-RU" sz="1800" dirty="0"/>
              <a:t>Сегодня проблема окружающей среды в России и во всём мире стоит особенно остро. И для того, чтобы сохранить планету для будущих потомков, необходимо каждому человеку с раннего возраста научиться охранять природу</a:t>
            </a:r>
            <a:r>
              <a:rPr lang="ru-RU" sz="1800" dirty="0" smtClean="0"/>
              <a:t>.   </a:t>
            </a:r>
            <a:endParaRPr lang="ru-RU" sz="1800" dirty="0"/>
          </a:p>
          <a:p>
            <a:r>
              <a:rPr lang="ru-RU" sz="1800" dirty="0" smtClean="0"/>
              <a:t>Подготовили воспитатели группы №12 </a:t>
            </a:r>
            <a:r>
              <a:rPr lang="ru-RU" sz="1800" dirty="0" smtClean="0"/>
              <a:t>Морозова О.В.</a:t>
            </a:r>
          </a:p>
          <a:p>
            <a:r>
              <a:rPr lang="ru-RU" sz="1800" dirty="0" smtClean="0"/>
              <a:t>                                                                           Зацепина Э.Ю.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87" y="132056"/>
            <a:ext cx="9281786" cy="4327210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/>
        </p:nvSpPr>
        <p:spPr>
          <a:xfrm>
            <a:off x="4847572" y="4904013"/>
            <a:ext cx="6506227" cy="700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95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22936" y="363255"/>
            <a:ext cx="6330863" cy="61314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Дети совместно с родителями приняли участие в конкурсе плакатов на тему «Берегите </a:t>
            </a:r>
            <a:r>
              <a:rPr lang="ru-RU" dirty="0" smtClean="0"/>
              <a:t>планету!» </a:t>
            </a:r>
            <a:r>
              <a:rPr lang="ru-RU" dirty="0"/>
              <a:t>и конкурсе поделок из бросового материала «Вторая жизнь бумаги и картона». Следует отметить активное участие и творческий подход семей группы.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81" y="268205"/>
            <a:ext cx="4367777" cy="622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93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9107" y="745298"/>
            <a:ext cx="3895594" cy="6112702"/>
          </a:xfrm>
        </p:spPr>
        <p:txBody>
          <a:bodyPr>
            <a:normAutofit/>
          </a:bodyPr>
          <a:lstStyle/>
          <a:p>
            <a:r>
              <a:rPr lang="ru-RU" dirty="0"/>
              <a:t>В </a:t>
            </a:r>
            <a:r>
              <a:rPr lang="ru-RU" dirty="0" smtClean="0"/>
              <a:t>сентябре в нашей группе стартовала</a:t>
            </a:r>
            <a:r>
              <a:rPr lang="ru-RU" dirty="0"/>
              <a:t>  экологическая акция по  сбору макулатуры «Сдай макулатуру- спаси дерево!»,  целью которой являлось формирование активной позиции детей в области охраны окружающей среды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3" y="513566"/>
            <a:ext cx="5423770" cy="589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0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9140" y="5210827"/>
            <a:ext cx="9878860" cy="1127342"/>
          </a:xfrm>
        </p:spPr>
        <p:txBody>
          <a:bodyPr>
            <a:normAutofit/>
          </a:bodyPr>
          <a:lstStyle/>
          <a:p>
            <a:r>
              <a:rPr lang="ru-RU" dirty="0"/>
              <a:t> Бумага – один из основных компонентов мусора в каждой квартире и, конечно, офисе или школе. Один житель, в среднем, выбрасывает до 150 кг бумаги в год.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0" y="338201"/>
            <a:ext cx="11198268" cy="47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8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53" y="414936"/>
            <a:ext cx="10872591" cy="599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6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63" y="0"/>
            <a:ext cx="11336055" cy="646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54425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91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морозова</dc:creator>
  <cp:lastModifiedBy>ольга морозова</cp:lastModifiedBy>
  <cp:revision>3</cp:revision>
  <dcterms:created xsi:type="dcterms:W3CDTF">2019-09-17T09:27:28Z</dcterms:created>
  <dcterms:modified xsi:type="dcterms:W3CDTF">2019-09-17T09:34:32Z</dcterms:modified>
</cp:coreProperties>
</file>