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68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8" r:id="rId10"/>
    <p:sldId id="283" r:id="rId11"/>
    <p:sldId id="284" r:id="rId12"/>
    <p:sldId id="279" r:id="rId13"/>
    <p:sldId id="280" r:id="rId14"/>
    <p:sldId id="281" r:id="rId15"/>
    <p:sldId id="282" r:id="rId16"/>
    <p:sldId id="28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4" autoAdjust="0"/>
  </p:normalViewPr>
  <p:slideViewPr>
    <p:cSldViewPr>
      <p:cViewPr>
        <p:scale>
          <a:sx n="77" d="100"/>
          <a:sy n="77" d="100"/>
        </p:scale>
        <p:origin x="-93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31D10-483F-436E-A32D-B029A1E9BE79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8EDC2B-7F7A-4E71-A0AE-94A5E297FE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6A430E-4F4E-471A-95AE-6CA8703AFE5D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E8FE4A-24E6-4C15-8C72-2300E3AA48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622AD1-831E-46EF-8ABE-6D6902196B47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7E948-3DAA-4CA1-B254-6FE30635C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9D4A9-861C-4742-A5DF-25C4EC68941E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100E8-3E6F-45C9-86C6-D924C0059A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FDE89-3B74-4E23-BC72-7450DF81163A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4308E-F2AC-4559-86A7-EF81B5909B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12B30C-EB01-4964-ADC2-45B476CE1C0A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D69EB8-2DCF-4B6C-9204-7E08D6C251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AAA910-2790-4CB3-8DED-80AB6A0744E1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E8569-3F67-4CCA-BEFC-0A5F455C98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30A630-A9FD-404B-AEED-E8914CED31AA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33CC7-076D-4A63-B3BA-2AE812B6D3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9B8F34-0D42-4E0D-9C34-02B2D22B92A6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54BAB-80ED-4C97-A6E1-62D1FFABB3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ED4618-2610-4BF2-A1C9-0CB966785087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57F476-5615-4A98-84F1-AC059AEC94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565837-F01D-4F83-9341-EB6EE19F2949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26E87-668A-4548-B81B-8CB1F8F026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AFD2BD-DEB1-4547-98B9-A65B5C10FEEF}" type="datetimeFigureOut">
              <a:rPr lang="ru-RU" smtClean="0"/>
              <a:pPr>
                <a:defRPr/>
              </a:pPr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EE1676-4491-4167-B3C5-D9C15EC8CD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4572000" y="807760"/>
            <a:ext cx="4427538" cy="544512"/>
          </a:xfrm>
          <a:noFill/>
        </p:spPr>
        <p:txBody>
          <a:bodyPr>
            <a:no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My animals. Can/can’t.</a:t>
            </a:r>
            <a:endParaRPr lang="es-ES" sz="4000" b="1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It’s an elephant.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32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8229600" cy="1143000"/>
          </a:xfrm>
        </p:spPr>
        <p:txBody>
          <a:bodyPr/>
          <a:lstStyle/>
          <a:p>
            <a:r>
              <a:rPr lang="en-US" b="1" dirty="0">
                <a:latin typeface="Comic Sans MS" pitchFamily="66" charset="0"/>
              </a:rPr>
              <a:t>It’s </a:t>
            </a:r>
            <a:r>
              <a:rPr lang="en-US" b="1" dirty="0" smtClean="0">
                <a:latin typeface="Comic Sans MS" pitchFamily="66" charset="0"/>
              </a:rPr>
              <a:t>a kangaroo.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89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.tif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714375"/>
            <a:ext cx="8899525" cy="614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190021"/>
              </p:ext>
            </p:extLst>
          </p:nvPr>
        </p:nvGraphicFramePr>
        <p:xfrm>
          <a:off x="395535" y="260646"/>
          <a:ext cx="8280921" cy="6309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75582"/>
                <a:gridCol w="1746769"/>
                <a:gridCol w="1358570"/>
              </a:tblGrid>
              <a:tr h="620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A chimp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A dog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climb a tree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swim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jump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sing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dance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swing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939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fly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172">
                <a:tc gridSpan="3">
                  <a:txBody>
                    <a:bodyPr/>
                    <a:lstStyle/>
                    <a:p>
                      <a:r>
                        <a:rPr lang="ru-RU" sz="3600" dirty="0" smtClean="0"/>
                        <a:t>Образец: </a:t>
                      </a:r>
                      <a:r>
                        <a:rPr lang="en-US" sz="3600" dirty="0" smtClean="0"/>
                        <a:t>A chimp </a:t>
                      </a:r>
                      <a:r>
                        <a:rPr lang="en-US" sz="3600" b="1" dirty="0" smtClean="0"/>
                        <a:t>can </a:t>
                      </a:r>
                      <a:r>
                        <a:rPr lang="en-US" sz="3600" dirty="0" smtClean="0"/>
                        <a:t>climb a tree. </a:t>
                      </a:r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V</a:t>
                      </a:r>
                    </a:p>
                    <a:p>
                      <a:r>
                        <a:rPr lang="en-US" sz="3600" dirty="0" smtClean="0"/>
                        <a:t>                   A</a:t>
                      </a:r>
                      <a:r>
                        <a:rPr lang="en-US" sz="3600" baseline="0" dirty="0" smtClean="0"/>
                        <a:t> dog </a:t>
                      </a:r>
                      <a:r>
                        <a:rPr lang="en-US" sz="3600" b="1" baseline="0" dirty="0" smtClean="0"/>
                        <a:t>can’t</a:t>
                      </a:r>
                      <a:r>
                        <a:rPr lang="en-US" sz="3600" baseline="0" dirty="0" smtClean="0"/>
                        <a:t> climb a tree. </a:t>
                      </a:r>
                      <a:r>
                        <a:rPr lang="en-US" sz="3600" b="1" baseline="0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43240" y="1214422"/>
            <a:ext cx="2840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33CC"/>
                </a:solidFill>
                <a:latin typeface="Comic Sans MS" pitchFamily="66" charset="0"/>
              </a:rPr>
              <a:t>Can you…? 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1928802"/>
            <a:ext cx="4193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0033CC"/>
                </a:solidFill>
                <a:latin typeface="Comic Sans MS" pitchFamily="66" charset="0"/>
              </a:rPr>
              <a:t>How old are you?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43240" y="2714620"/>
            <a:ext cx="601158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What’s your </a:t>
            </a:r>
            <a:r>
              <a:rPr lang="en-US" sz="3200" b="1" dirty="0" err="1" smtClean="0">
                <a:solidFill>
                  <a:srgbClr val="0033CC"/>
                </a:solidFill>
                <a:latin typeface="Comic Sans MS" pitchFamily="66" charset="0"/>
              </a:rPr>
              <a:t>favourite</a:t>
            </a:r>
            <a:r>
              <a:rPr lang="en-US" sz="3200" b="1" dirty="0" smtClean="0">
                <a:solidFill>
                  <a:srgbClr val="0033CC"/>
                </a:solidFill>
                <a:latin typeface="Comic Sans MS" pitchFamily="66" charset="0"/>
              </a:rPr>
              <a:t> food?</a:t>
            </a:r>
            <a:endParaRPr lang="ru-RU" sz="32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762" y="620688"/>
            <a:ext cx="5698976" cy="1082660"/>
          </a:xfrm>
        </p:spPr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  <a:latin typeface="Comic Sans MS" pitchFamily="66" charset="0"/>
              </a:rPr>
              <a:t>Лестница знаний.</a:t>
            </a:r>
            <a:endParaRPr lang="ru-RU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17273" t="24048" r="18071" b="25134"/>
          <a:stretch>
            <a:fillRect/>
          </a:stretch>
        </p:blipFill>
        <p:spPr bwMode="auto">
          <a:xfrm>
            <a:off x="2699792" y="1988840"/>
            <a:ext cx="6174906" cy="307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86116" y="1428736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dirty="0" smtClean="0"/>
              <a:t>                </a:t>
            </a:r>
            <a:r>
              <a:rPr lang="en-US" sz="4000" b="1" dirty="0" smtClean="0">
                <a:solidFill>
                  <a:srgbClr val="0033CC"/>
                </a:solidFill>
                <a:latin typeface="Comic Sans MS" pitchFamily="66" charset="0"/>
              </a:rPr>
              <a:t>H/W: </a:t>
            </a:r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sz="4000" b="1" dirty="0" err="1" smtClean="0">
                <a:solidFill>
                  <a:srgbClr val="0033CC"/>
                </a:solidFill>
                <a:latin typeface="Comic Sans MS" pitchFamily="66" charset="0"/>
              </a:rPr>
              <a:t>Уч</a:t>
            </a:r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>. с. 70 упр. 1 </a:t>
            </a:r>
            <a:b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33CC"/>
                </a:solidFill>
                <a:latin typeface="Comic Sans MS" pitchFamily="66" charset="0"/>
              </a:rPr>
              <a:t>Т. с. 54-55 упр. 1,2,3</a:t>
            </a:r>
            <a:endParaRPr lang="ru-RU" sz="4000" b="1" dirty="0">
              <a:solidFill>
                <a:srgbClr val="0033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It’s a fish.</a:t>
            </a:r>
            <a:endParaRPr lang="ru-RU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horse.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bird.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-1476672" y="1568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It’s a chimp.</a:t>
            </a:r>
            <a:endParaRPr lang="ru-RU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-9939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It’s a dog.</a:t>
            </a:r>
            <a:endParaRPr lang="ru-RU" sz="4000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57150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mouse.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Users\User\Desktop\Новая папка\дельф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7999" y="0"/>
            <a:ext cx="103057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dolphin.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  <a:latin typeface="Comic Sans MS" pitchFamily="66" charset="0"/>
              </a:rPr>
              <a:t>It’s a frog.</a:t>
            </a:r>
            <a:endParaRPr lang="ru-RU" b="1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110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My animals. Can/can’t.</vt:lpstr>
      <vt:lpstr>It’s a fish.</vt:lpstr>
      <vt:lpstr>It’s a horse.</vt:lpstr>
      <vt:lpstr>It’s a bird.</vt:lpstr>
      <vt:lpstr>It’s a chimp.</vt:lpstr>
      <vt:lpstr>It’s a dog.</vt:lpstr>
      <vt:lpstr>It’s a mouse.</vt:lpstr>
      <vt:lpstr>It’s a dolphin.</vt:lpstr>
      <vt:lpstr>It’s a frog.</vt:lpstr>
      <vt:lpstr>It’s an elephant.</vt:lpstr>
      <vt:lpstr>It’s a kangaroo.</vt:lpstr>
      <vt:lpstr>Презентация PowerPoint</vt:lpstr>
      <vt:lpstr>Презентация PowerPoint</vt:lpstr>
      <vt:lpstr>Презентация PowerPoint</vt:lpstr>
      <vt:lpstr>Лестница знаний.</vt:lpstr>
      <vt:lpstr>                H/W:  Уч. с. 70 упр. 1  Т. с. 54-55 упр. 1,2,3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52</cp:revision>
  <dcterms:created xsi:type="dcterms:W3CDTF">2012-11-20T00:18:36Z</dcterms:created>
  <dcterms:modified xsi:type="dcterms:W3CDTF">2019-03-06T17:14:11Z</dcterms:modified>
</cp:coreProperties>
</file>