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60" r:id="rId4"/>
    <p:sldId id="256" r:id="rId5"/>
    <p:sldId id="257" r:id="rId6"/>
    <p:sldId id="258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84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03748" y="908720"/>
            <a:ext cx="453650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My Toys!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(10 a)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28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268760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he</a:t>
            </a:r>
            <a:endParaRPr lang="ru-RU" sz="6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05847" y="1417330"/>
            <a:ext cx="1656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she</a:t>
            </a:r>
            <a:endParaRPr lang="ru-RU" sz="6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432950"/>
            <a:ext cx="2160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it</a:t>
            </a:r>
            <a:endParaRPr lang="ru-RU" sz="6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3284984"/>
            <a:ext cx="2304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they</a:t>
            </a:r>
            <a:endParaRPr lang="ru-RU" sz="6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980728"/>
            <a:ext cx="21431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190346"/>
            <a:ext cx="187220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540946"/>
            <a:ext cx="2099014" cy="209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8116" y="3672963"/>
            <a:ext cx="2455400" cy="1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36" y="5621876"/>
            <a:ext cx="1018084" cy="101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5650457"/>
            <a:ext cx="1281388" cy="96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668124"/>
            <a:ext cx="989562" cy="98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7855" y="5714312"/>
            <a:ext cx="866332" cy="94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91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9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375" y="1045152"/>
            <a:ext cx="561662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Dog</a:t>
            </a:r>
            <a:r>
              <a:rPr lang="en-US" sz="4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</a:t>
            </a:r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can run.</a:t>
            </a:r>
          </a:p>
          <a:p>
            <a:pPr algn="ctr"/>
            <a:r>
              <a:rPr lang="en-US" sz="4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horse can run.</a:t>
            </a:r>
          </a:p>
          <a:p>
            <a:pPr algn="ctr"/>
            <a:r>
              <a:rPr lang="en-US" sz="4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fish can swim.</a:t>
            </a:r>
          </a:p>
          <a:p>
            <a:pPr algn="ctr"/>
            <a:r>
              <a:rPr lang="en-US" sz="4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frog can jump.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Bird</a:t>
            </a:r>
            <a:r>
              <a:rPr lang="en-US" sz="4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</a:t>
            </a:r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can sing.</a:t>
            </a:r>
          </a:p>
          <a:p>
            <a:pPr algn="ctr"/>
            <a:r>
              <a:rPr lang="en-US" sz="48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bird can sing.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Lulu can dance.</a:t>
            </a:r>
          </a:p>
          <a:p>
            <a:endParaRPr lang="en-US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01517" y="6021288"/>
            <a:ext cx="3600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19963" y="1653087"/>
            <a:ext cx="468052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801517" y="4581630"/>
            <a:ext cx="50724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528" y="26064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Обрати внимание на артикль А.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Замени существительные местоимением.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12160" y="119675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They</a:t>
            </a:r>
            <a:endParaRPr lang="ru-RU" sz="4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43651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030052" y="4149080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Comic Sans MS" panose="030F0702030302020204" pitchFamily="66" charset="0"/>
              </a:rPr>
              <a:t>They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84168" y="184482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It</a:t>
            </a:r>
            <a:endParaRPr lang="ru-RU" sz="4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69980" y="2636912"/>
            <a:ext cx="1404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00192" y="3393749"/>
            <a:ext cx="1390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69980" y="4856966"/>
            <a:ext cx="1587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  <a:latin typeface="Comic Sans MS" panose="030F0702030302020204" pitchFamily="66" charset="0"/>
              </a:rPr>
              <a:t>It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69980" y="5564852"/>
            <a:ext cx="20194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She</a:t>
            </a:r>
            <a:endParaRPr lang="ru-RU" sz="4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32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95836" y="3645024"/>
            <a:ext cx="2952328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114800" y="2516029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83668" y="1124743"/>
            <a:ext cx="54366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on</a:t>
            </a:r>
            <a:endParaRPr lang="ru-RU" sz="8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0464" y="416857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Предлоги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51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1784257"/>
            <a:ext cx="216024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114800" y="378904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63688" y="548680"/>
            <a:ext cx="51845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under</a:t>
            </a:r>
            <a:endParaRPr lang="ru-RU" sz="6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5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03848" y="2204864"/>
            <a:ext cx="2520280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959932" y="2852936"/>
            <a:ext cx="1008112" cy="9361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95736" y="620688"/>
            <a:ext cx="453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</a:t>
            </a:r>
            <a:endParaRPr lang="ru-RU" sz="6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95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548680"/>
            <a:ext cx="54726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On the table</a:t>
            </a: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Under the chair</a:t>
            </a: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 the toy box</a:t>
            </a: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On the shelf</a:t>
            </a: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Under the bed</a:t>
            </a:r>
            <a:endParaRPr lang="ru-RU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53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6442" y="188641"/>
            <a:ext cx="844800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Запиши в алфавитном порядке:</a:t>
            </a:r>
          </a:p>
          <a:p>
            <a:pPr algn="ctr"/>
            <a:endParaRPr lang="en-US" sz="4000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algn="ctr"/>
            <a:endParaRPr lang="ru-RU" sz="4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6733" y="2905780"/>
            <a:ext cx="1317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Toy,</a:t>
            </a: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6135" y="2947924"/>
            <a:ext cx="2512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b</a:t>
            </a:r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allerina,</a:t>
            </a:r>
            <a:endParaRPr lang="ru-RU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8078" y="3356992"/>
            <a:ext cx="87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74345" y="2877394"/>
            <a:ext cx="1372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</a:t>
            </a:r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ink,</a:t>
            </a:r>
            <a:endParaRPr lang="ru-RU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43028" y="2829943"/>
            <a:ext cx="1643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</a:t>
            </a:r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helf,</a:t>
            </a:r>
            <a:endParaRPr lang="ru-RU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8224" y="2829943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b</a:t>
            </a:r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ear.</a:t>
            </a:r>
            <a:endParaRPr lang="ru-RU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77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47 0.02894 L -0.16129 0.15509 L -0.1599 0.15208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28 0.02523 C -0.09375 0.02847 -0.0974 0.03102 -0.10139 0.03241 C -0.10243 0.03334 -0.1033 0.0338 -0.10417 0.03472 C -0.10504 0.03588 -0.10573 0.0375 -0.1066 0.0382 C -0.10886 0.04051 -0.11181 0.04051 -0.11441 0.0419 C -0.11875 0.04398 -0.12257 0.04699 -0.12726 0.04908 C -0.13056 0.05209 -0.13195 0.05463 -0.13594 0.05625 C -0.13993 0.06204 -0.14393 0.06459 -0.14966 0.06574 C -0.15469 0.0706 -0.16111 0.08148 -0.16667 0.0838 C -0.175 0.08704 -0.18247 0.09259 -0.1908 0.0956 C -0.19844 0.10232 -0.21181 0.10301 -0.22101 0.10486 C -0.22848 0.10903 -0.2349 0.10903 -0.24323 0.10972 C -0.25677 0.1169 -0.28629 0.11343 -0.28629 0.11366 C -0.30747 0.1206 -0.28455 0.11343 -0.34375 0.11574 C -0.35747 0.11644 -0.36528 0.13241 -0.37726 0.13727 C -0.38021 0.14144 -0.38368 0.14375 -0.38768 0.1456 C -0.39063 0.15 -0.39393 0.15093 -0.39792 0.15278 C -0.4066 0.17014 -0.41459 0.16597 -0.43056 0.16713 C -0.44236 0.17222 -0.49219 0.16227 -0.47952 0.17199 " pathEditMode="relative" rAng="0" ptsTypes="ffffffffffffffffff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04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29 0.01852 C -0.07917 0.01899 -0.07552 0.01875 -0.07205 0.01968 C -0.07032 0.02014 -0.06736 0.025 -0.0658 0.02663 C -0.0632 0.02963 -0.06025 0.03033 -0.05764 0.03403 C -0.05625 0.04237 -0.05382 0.04352 -0.04983 0.04538 C -0.04775 0.04954 -0.04636 0.0507 -0.04375 0.05232 C -0.03993 0.05788 -0.03993 0.06482 -0.03455 0.06829 C -0.03247 0.0713 -0.03056 0.07223 -0.02813 0.07385 C -0.02795 0.07547 -0.02813 0.07709 -0.02761 0.07825 C -0.02691 0.07963 -0.02587 0.07894 -0.025 0.07987 C -0.02153 0.08264 -0.01806 0.08588 -0.01424 0.08797 C -0.01268 0.09167 -0.01146 0.09769 -0.00903 0.09977 C -0.00052 0.10718 0.00885 0.10996 0.01736 0.11528 C 0.02014 0.11852 0.02222 0.11922 0.02517 0.12107 C 0.03003 0.12778 0.0276 0.1257 0.03125 0.12825 C 0.03698 0.13565 0.03993 0.13542 0.04739 0.13681 C 0.05034 0.13866 0.05382 0.13959 0.05642 0.1426 C 0.06059 0.14746 0.06406 0.15394 0.06892 0.15672 C 0.07517 0.16922 0.06041 0.16204 0.04462 0.16088 C 0.03646 0.15579 0.03802 0.15625 0.0217 0.16088 C 0.02014 0.16135 0.01909 0.16482 0.01736 0.16667 C 0.01475 0.17061 0.00833 0.17107 0.00521 0.17269 C 0.00573 0.17362 0.00694 0.17524 0.00694 0.17593 " pathEditMode="relative" rAng="0" ptsTypes="ffffffffffffffffffffff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08 0.04607 C -0.02691 0.04769 -0.02656 0.05 -0.02344 0.05347 C -0.0217 0.05556 -0.01788 0.05857 -0.01788 0.0588 C -0.01615 0.06505 -0.01233 0.07269 -0.00747 0.075 C -0.00521 0.0831 0.00226 0.09028 0.00764 0.09514 C 0.00885 0.10023 0.01094 0.09954 0.01424 0.10255 C 0.01615 0.10972 0.01389 0.10371 0.01806 0.1088 C 0.02604 0.11852 0.02621 0.11945 0.03507 0.12639 C 0.03715 0.13102 0.03871 0.13241 0.04253 0.13403 C 0.04757 0.14421 0.0441 0.14121 0.05295 0.14283 C 0.06441 0.15347 0.05625 0.14769 0.08021 0.14908 C 0.08681 0.15209 0.09236 0.15648 0.09722 0.16296 C 0.09913 0.16968 0.09861 0.16435 0.09531 0.16806 C 0.09444 0.16898 0.09444 0.17084 0.09358 0.17176 C 0.0901 0.17546 0.07899 0.17639 0.07552 0.17685 C 0.07465 0.17778 0.07274 0.1794 0.07274 0.17963 L 0.07847 0.1794 " pathEditMode="relative" rAng="0" ptsTypes="fffffffffffffff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10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C 0.01076 0.00208 0.01979 0.00972 0.03021 0.01366 C 0.04531 0.02523 0.06146 0.03148 0.07743 0.03542 C 0.08316 0.04028 0.08837 0.04352 0.09444 0.04537 C 0.0993 0.04884 0.10347 0.05 0.10868 0.05116 C 0.13003 0.07315 0.16302 0.06227 0.18142 0.06296 C 0.19757 0.0706 0.18698 0.06667 0.21284 0.06898 C 0.24965 0.08588 0.30156 0.07755 0.33854 0.07871 C 0.37482 0.10556 0.45156 0.08496 0.45868 0.08496 C 0.47743 0.09352 0.49826 0.09514 0.51736 0.09653 C 0.525 0.1125 0.54566 0.11528 0.55607 0.11829 C 0.5625 0.12338 0.57031 0.12292 0.57708 0.12408 C 0.5875 0.13033 0.60191 0.13241 0.61284 0.13426 C 0.62465 0.13958 0.63698 0.13889 0.64896 0.14005 C 0.65885 0.15463 0.64913 0.1419 0.67725 0.14583 C 0.68073 0.1463 0.68402 0.14908 0.6875 0.14977 C 0.70139 0.16829 0.72534 0.1632 0.74062 0.16759 C 0.74427 0.17014 0.75208 0.17176 0.75208 0.17199 " pathEditMode="relative" rAng="0" ptsTypes="fffffffffffffffff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04" y="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052736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What’s the matter?</a:t>
            </a:r>
            <a:r>
              <a:rPr lang="ru-RU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 что случилось)</a:t>
            </a:r>
            <a:endParaRPr lang="en-US" sz="3200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Find</a:t>
            </a: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(находить)</a:t>
            </a:r>
            <a:endParaRPr lang="en-US" sz="32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His</a:t>
            </a: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(его)</a:t>
            </a:r>
            <a:endParaRPr lang="en-US" sz="32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Know</a:t>
            </a: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(знать)</a:t>
            </a:r>
            <a:endParaRPr lang="en-US" sz="3200" b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What about the toy box</a:t>
            </a: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?</a:t>
            </a:r>
          </a:p>
          <a:p>
            <a:r>
              <a:rPr lang="en-US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(</a:t>
            </a:r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что насчет коробки с игрушками</a:t>
            </a:r>
            <a:r>
              <a:rPr lang="ru-RU" sz="32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)</a:t>
            </a:r>
            <a:endParaRPr lang="ru-RU" sz="32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88640"/>
            <a:ext cx="2619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К странице 81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5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93</TotalTime>
  <Words>132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 HUMBLE</dc:creator>
  <cp:lastModifiedBy>Кристина</cp:lastModifiedBy>
  <cp:revision>13</cp:revision>
  <dcterms:created xsi:type="dcterms:W3CDTF">2018-02-27T04:34:08Z</dcterms:created>
  <dcterms:modified xsi:type="dcterms:W3CDTF">2019-12-17T12:08:09Z</dcterms:modified>
</cp:coreProperties>
</file>