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8" r:id="rId5"/>
    <p:sldId id="259" r:id="rId6"/>
    <p:sldId id="263" r:id="rId7"/>
    <p:sldId id="262" r:id="rId8"/>
    <p:sldId id="264" r:id="rId9"/>
    <p:sldId id="266" r:id="rId10"/>
    <p:sldId id="261" r:id="rId11"/>
    <p:sldId id="265" r:id="rId12"/>
    <p:sldId id="260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6198-58AD-469D-BD92-342B06CD1E31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C2EB-5158-4962-A585-1026CA4B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6198-58AD-469D-BD92-342B06CD1E31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C2EB-5158-4962-A585-1026CA4B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6198-58AD-469D-BD92-342B06CD1E31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C2EB-5158-4962-A585-1026CA4B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6198-58AD-469D-BD92-342B06CD1E31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C2EB-5158-4962-A585-1026CA4B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6198-58AD-469D-BD92-342B06CD1E31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C2EB-5158-4962-A585-1026CA4B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6198-58AD-469D-BD92-342B06CD1E31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C2EB-5158-4962-A585-1026CA4B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6198-58AD-469D-BD92-342B06CD1E31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C2EB-5158-4962-A585-1026CA4B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6198-58AD-469D-BD92-342B06CD1E31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C2EB-5158-4962-A585-1026CA4B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6198-58AD-469D-BD92-342B06CD1E31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C2EB-5158-4962-A585-1026CA4B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6198-58AD-469D-BD92-342B06CD1E31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C2EB-5158-4962-A585-1026CA4B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36198-58AD-469D-BD92-342B06CD1E31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C2EB-5158-4962-A585-1026CA4B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36198-58AD-469D-BD92-342B06CD1E31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0C2EB-5158-4962-A585-1026CA4BE3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3eh202mn33u8o0e9m3e1d081d84oedl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14480" y="500042"/>
            <a:ext cx="62151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Презентация</a:t>
            </a:r>
          </a:p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«Новогодние чудеса»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628" y="4214818"/>
            <a:ext cx="39290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solidFill>
                  <a:schemeClr val="bg1"/>
                </a:solidFill>
              </a:rPr>
              <a:t>Подготовила:</a:t>
            </a:r>
          </a:p>
          <a:p>
            <a:pPr algn="r"/>
            <a:r>
              <a:rPr lang="ru-RU" sz="2000" dirty="0" smtClean="0">
                <a:solidFill>
                  <a:schemeClr val="bg1"/>
                </a:solidFill>
              </a:rPr>
              <a:t>Воспитатель школы №1279</a:t>
            </a:r>
          </a:p>
          <a:p>
            <a:pPr algn="r"/>
            <a:r>
              <a:rPr lang="ru-RU" sz="2000" dirty="0" err="1" smtClean="0">
                <a:solidFill>
                  <a:schemeClr val="bg1"/>
                </a:solidFill>
              </a:rPr>
              <a:t>Восканян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</a:rPr>
              <a:t>Лора</a:t>
            </a:r>
            <a:r>
              <a:rPr lang="ru-RU" sz="2000" dirty="0" smtClean="0">
                <a:solidFill>
                  <a:schemeClr val="bg1"/>
                </a:solidFill>
              </a:rPr>
              <a:t> Владимировна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29cab32d5e4aced7fb13471739b7b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28794" y="428604"/>
            <a:ext cx="5429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Устроим мы праздник</a:t>
            </a:r>
            <a:endParaRPr lang="ru-RU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8b39c07dd8d55d278a05a4cf9dd56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14612" y="357166"/>
            <a:ext cx="5286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Накроем на стол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73302452_ea20cf81f1bfc829ced725085202da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649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4348" y="1000108"/>
            <a:ext cx="764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Бум, цветок распустился в ночной синеве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1538" y="285728"/>
            <a:ext cx="7358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С новым годом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4881ac7ecb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00166" y="571480"/>
            <a:ext cx="6429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Иней на окнах рисует картины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mb_154323_84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00232" y="285728"/>
            <a:ext cx="5072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Ночи длиннее день ото дня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mb_92554_90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14480" y="285728"/>
            <a:ext cx="6072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Сверкают снежинки в ночной тишине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1ef84307bdac72feea4ee8ef79c2c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32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4414" y="357166"/>
            <a:ext cx="692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Снегом сшит столь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прелестный 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ковер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9bfa5c0ef3ca9016b76ceac313b3f50_6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429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2976" y="1857364"/>
            <a:ext cx="6786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Игрушки готовы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9-novogodnyaya-girlyand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28794" y="1071546"/>
            <a:ext cx="59293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err="1" smtClean="0">
                <a:solidFill>
                  <a:schemeClr val="bg1"/>
                </a:solidFill>
              </a:rPr>
              <a:t>Герлянды</a:t>
            </a:r>
            <a:r>
              <a:rPr lang="ru-RU" sz="3200" dirty="0" smtClean="0">
                <a:solidFill>
                  <a:schemeClr val="bg1"/>
                </a:solidFill>
              </a:rPr>
              <a:t> горят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l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285728"/>
            <a:ext cx="4857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Стоит всех краше, красавица наша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д мороз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24" y="214290"/>
            <a:ext cx="742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Мы ждем не дождемся когда он придет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67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Raf</dc:creator>
  <cp:lastModifiedBy>Лора Восканян</cp:lastModifiedBy>
  <cp:revision>7</cp:revision>
  <dcterms:created xsi:type="dcterms:W3CDTF">2019-12-17T09:01:37Z</dcterms:created>
  <dcterms:modified xsi:type="dcterms:W3CDTF">2019-12-17T21:02:15Z</dcterms:modified>
</cp:coreProperties>
</file>