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4" r:id="rId3"/>
    <p:sldId id="295" r:id="rId4"/>
    <p:sldId id="292" r:id="rId5"/>
    <p:sldId id="293" r:id="rId6"/>
    <p:sldId id="291" r:id="rId7"/>
    <p:sldId id="301" r:id="rId8"/>
    <p:sldId id="302" r:id="rId9"/>
    <p:sldId id="257" r:id="rId10"/>
    <p:sldId id="258" r:id="rId11"/>
    <p:sldId id="290" r:id="rId12"/>
    <p:sldId id="259" r:id="rId13"/>
    <p:sldId id="260" r:id="rId14"/>
    <p:sldId id="261" r:id="rId15"/>
    <p:sldId id="262" r:id="rId16"/>
    <p:sldId id="264" r:id="rId17"/>
    <p:sldId id="296" r:id="rId18"/>
    <p:sldId id="297" r:id="rId19"/>
    <p:sldId id="298" r:id="rId20"/>
    <p:sldId id="299" r:id="rId21"/>
    <p:sldId id="300" r:id="rId22"/>
    <p:sldId id="265" r:id="rId23"/>
    <p:sldId id="266" r:id="rId24"/>
    <p:sldId id="271" r:id="rId25"/>
    <p:sldId id="272" r:id="rId26"/>
    <p:sldId id="273" r:id="rId27"/>
    <p:sldId id="274" r:id="rId28"/>
    <p:sldId id="275" r:id="rId29"/>
    <p:sldId id="276" r:id="rId30"/>
    <p:sldId id="303" r:id="rId31"/>
    <p:sldId id="269" r:id="rId32"/>
    <p:sldId id="277" r:id="rId33"/>
    <p:sldId id="270" r:id="rId34"/>
    <p:sldId id="278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268" r:id="rId44"/>
    <p:sldId id="279" r:id="rId45"/>
    <p:sldId id="280" r:id="rId46"/>
    <p:sldId id="281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48513-0446-44D3-BD09-541C2B2C804C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9B60-4C0F-426B-854B-CDD73FFD2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48513-0446-44D3-BD09-541C2B2C804C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9B60-4C0F-426B-854B-CDD73FFD2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48513-0446-44D3-BD09-541C2B2C804C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9B60-4C0F-426B-854B-CDD73FFD2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48513-0446-44D3-BD09-541C2B2C804C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9B60-4C0F-426B-854B-CDD73FFD2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48513-0446-44D3-BD09-541C2B2C804C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9B60-4C0F-426B-854B-CDD73FFD2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48513-0446-44D3-BD09-541C2B2C804C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9B60-4C0F-426B-854B-CDD73FFD2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48513-0446-44D3-BD09-541C2B2C804C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9B60-4C0F-426B-854B-CDD73FFD2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48513-0446-44D3-BD09-541C2B2C804C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9B60-4C0F-426B-854B-CDD73FFD2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48513-0446-44D3-BD09-541C2B2C804C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9B60-4C0F-426B-854B-CDD73FFD2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48513-0446-44D3-BD09-541C2B2C804C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9B60-4C0F-426B-854B-CDD73FFD27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48513-0446-44D3-BD09-541C2B2C804C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12F9B60-4C0F-426B-854B-CDD73FFD27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048513-0446-44D3-BD09-541C2B2C804C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2F9B60-4C0F-426B-854B-CDD73FFD272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851648" cy="8286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Новый </a:t>
            </a:r>
            <a:r>
              <a:rPr lang="ru-RU" dirty="0" smtClean="0"/>
              <a:t>год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esktop\школьная работа\РСВ 3 кл\нг\264c06897abde2c84af0876868609a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71546"/>
            <a:ext cx="7998013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Он с седою бородой.</a:t>
            </a:r>
            <a:br>
              <a:rPr lang="ru-RU" i="1" dirty="0" smtClean="0"/>
            </a:br>
            <a:r>
              <a:rPr lang="ru-RU" i="1" dirty="0" smtClean="0"/>
              <a:t>Шуба, посох со звездой. </a:t>
            </a:r>
            <a:br>
              <a:rPr lang="ru-RU" i="1" dirty="0" smtClean="0"/>
            </a:br>
            <a:r>
              <a:rPr lang="ru-RU" i="1" dirty="0" smtClean="0"/>
              <a:t>Он подарки нам принес,</a:t>
            </a:r>
            <a:br>
              <a:rPr lang="ru-RU" i="1" dirty="0" smtClean="0"/>
            </a:br>
            <a:r>
              <a:rPr lang="ru-RU" i="1" dirty="0" smtClean="0"/>
              <a:t>Кто же это? </a:t>
            </a:r>
            <a:endParaRPr lang="ru-RU" dirty="0"/>
          </a:p>
        </p:txBody>
      </p:sp>
      <p:pic>
        <p:nvPicPr>
          <p:cNvPr id="3075" name="Picture 3" descr="C:\Users\1\Desktop\Ded-Moroz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731" y="1796771"/>
            <a:ext cx="3905269" cy="5061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зовут внучку Деда Мороза?</a:t>
            </a:r>
            <a:endParaRPr lang="ru-RU" dirty="0"/>
          </a:p>
        </p:txBody>
      </p:sp>
      <p:pic>
        <p:nvPicPr>
          <p:cNvPr id="34818" name="Picture 2" descr="C:\Users\1\Desktop\Фото_к_статье_Снегурочка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090273"/>
            <a:ext cx="3357554" cy="4767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называется праздник?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Он  на резвой тройке мчится,</a:t>
            </a:r>
            <a:br>
              <a:rPr lang="ru-RU" i="1" dirty="0" smtClean="0"/>
            </a:br>
            <a:r>
              <a:rPr lang="ru-RU" i="1" dirty="0" smtClean="0"/>
              <a:t>Сам пока что маленький.</a:t>
            </a:r>
            <a:br>
              <a:rPr lang="ru-RU" i="1" dirty="0" smtClean="0"/>
            </a:br>
            <a:r>
              <a:rPr lang="ru-RU" i="1" dirty="0" smtClean="0"/>
              <a:t>Громко в двери к нам стучится,</a:t>
            </a:r>
            <a:br>
              <a:rPr lang="ru-RU" i="1" dirty="0" smtClean="0"/>
            </a:br>
            <a:r>
              <a:rPr lang="ru-RU" i="1" dirty="0" smtClean="0"/>
              <a:t>Снег сметая с валенок. </a:t>
            </a:r>
            <a:endParaRPr lang="ru-RU" dirty="0"/>
          </a:p>
        </p:txBody>
      </p:sp>
      <p:pic>
        <p:nvPicPr>
          <p:cNvPr id="33794" name="Picture 2" descr="Картинки по запросу &quot;новый год 2020&quot;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3590170"/>
            <a:ext cx="4786314" cy="3267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Когда наступает Новый год?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 smtClean="0"/>
              <a:t>31 декабря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 какой год наступает?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800" dirty="0" smtClean="0"/>
              <a:t>2020 год</a:t>
            </a:r>
            <a:endParaRPr lang="ru-RU" sz="8800" dirty="0" smtClean="0"/>
          </a:p>
          <a:p>
            <a:r>
              <a:rPr lang="ru-RU" sz="8800" dirty="0" smtClean="0"/>
              <a:t>Две тысячи </a:t>
            </a:r>
            <a:r>
              <a:rPr lang="ru-RU" sz="8800" dirty="0" smtClean="0"/>
              <a:t>двадцатый год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Какое животное будет символом нового года?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Картинки по запросу &quot;новый год 2020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428868"/>
            <a:ext cx="6858016" cy="3857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принято делать перед Новым годом?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Покупать подарки, </a:t>
            </a:r>
          </a:p>
          <a:p>
            <a:r>
              <a:rPr lang="ru-RU" sz="6000" dirty="0" smtClean="0"/>
              <a:t>Наряжать </a:t>
            </a:r>
            <a:r>
              <a:rPr lang="ru-RU" sz="6000" dirty="0" smtClean="0"/>
              <a:t>ёлку</a:t>
            </a:r>
            <a:r>
              <a:rPr lang="ru-RU" sz="6000" dirty="0" smtClean="0"/>
              <a:t>.</a:t>
            </a:r>
            <a:endParaRPr lang="ru-RU" sz="6000" dirty="0"/>
          </a:p>
        </p:txBody>
      </p:sp>
      <p:pic>
        <p:nvPicPr>
          <p:cNvPr id="6146" name="Picture 2" descr="C:\Users\1\Desktop\kuponator1_f_improf_805x5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72231"/>
            <a:ext cx="2976557" cy="1885769"/>
          </a:xfrm>
          <a:prstGeom prst="rect">
            <a:avLst/>
          </a:prstGeom>
          <a:noFill/>
        </p:spPr>
      </p:pic>
      <p:pic>
        <p:nvPicPr>
          <p:cNvPr id="6147" name="Picture 3" descr="C:\Users\1\Desktop\dekor_eli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3214686"/>
            <a:ext cx="2517935" cy="3357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Звезда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1\Desktop\image_86201217182651818183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500306"/>
            <a:ext cx="3759894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Гирлянда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артинки по запросу гирлянда на елку рисуно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214686"/>
            <a:ext cx="4929222" cy="201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Мишура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артинки по запросу мишура рисуно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357562"/>
            <a:ext cx="542928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Новый год наступает ночью с 31 декабря на 1 января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&quot;новый год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914540"/>
            <a:ext cx="7909536" cy="4943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Фонар</a:t>
            </a:r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артинки по запросу фонарик на елку рисунок"/>
          <p:cNvPicPr/>
          <p:nvPr/>
        </p:nvPicPr>
        <p:blipFill>
          <a:blip r:embed="rId2" cstate="print"/>
          <a:srcRect l="39024" t="23479" r="24390"/>
          <a:stretch>
            <a:fillRect/>
          </a:stretch>
        </p:blipFill>
        <p:spPr bwMode="auto">
          <a:xfrm>
            <a:off x="3286116" y="2500306"/>
            <a:ext cx="221457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Шарики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артинки по запросу шарик на елк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214554"/>
            <a:ext cx="278608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smtClean="0"/>
              <a:t>Украсим ёлку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389120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Фонари</a:t>
            </a:r>
          </a:p>
          <a:p>
            <a:r>
              <a:rPr lang="ru-RU" sz="3200" dirty="0" smtClean="0"/>
              <a:t>Подушка</a:t>
            </a:r>
          </a:p>
          <a:p>
            <a:r>
              <a:rPr lang="ru-RU" sz="3200" dirty="0" smtClean="0"/>
              <a:t>Гирлянда</a:t>
            </a:r>
          </a:p>
          <a:p>
            <a:r>
              <a:rPr lang="ru-RU" sz="3200" dirty="0" smtClean="0"/>
              <a:t>Ножницы</a:t>
            </a:r>
          </a:p>
          <a:p>
            <a:r>
              <a:rPr lang="ru-RU" sz="3200" dirty="0" smtClean="0"/>
              <a:t>Шарики</a:t>
            </a:r>
          </a:p>
          <a:p>
            <a:r>
              <a:rPr lang="ru-RU" sz="3200" dirty="0" smtClean="0"/>
              <a:t>Мишура</a:t>
            </a:r>
          </a:p>
          <a:p>
            <a:r>
              <a:rPr lang="ru-RU" sz="3200" dirty="0" smtClean="0"/>
              <a:t>Валенки</a:t>
            </a:r>
          </a:p>
          <a:p>
            <a:r>
              <a:rPr lang="ru-RU" sz="3200" dirty="0" smtClean="0"/>
              <a:t>Звезда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/>
          <a:lstStyle/>
          <a:p>
            <a:r>
              <a:rPr lang="ru-RU" sz="6000" dirty="0" err="1" smtClean="0"/>
              <a:t>Зве</a:t>
            </a:r>
            <a:r>
              <a:rPr lang="ru-RU" sz="6000" dirty="0" smtClean="0"/>
              <a:t>              </a:t>
            </a:r>
            <a:r>
              <a:rPr lang="ru-RU" sz="6000" dirty="0" err="1" smtClean="0"/>
              <a:t>ари</a:t>
            </a:r>
            <a:endParaRPr lang="ru-RU" sz="6000" dirty="0" smtClean="0"/>
          </a:p>
          <a:p>
            <a:r>
              <a:rPr lang="ru-RU" sz="6000" dirty="0" err="1" smtClean="0"/>
              <a:t>Гирля</a:t>
            </a:r>
            <a:r>
              <a:rPr lang="ru-RU" sz="6000" dirty="0" smtClean="0"/>
              <a:t>          ура</a:t>
            </a:r>
          </a:p>
          <a:p>
            <a:r>
              <a:rPr lang="ru-RU" sz="6000" dirty="0" smtClean="0"/>
              <a:t>Миш            </a:t>
            </a:r>
            <a:r>
              <a:rPr lang="ru-RU" sz="6000" dirty="0" err="1" smtClean="0"/>
              <a:t>нда</a:t>
            </a:r>
            <a:endParaRPr lang="ru-RU" sz="6000" dirty="0" smtClean="0"/>
          </a:p>
          <a:p>
            <a:r>
              <a:rPr lang="ru-RU" sz="6000" dirty="0" smtClean="0"/>
              <a:t>Фон              </a:t>
            </a:r>
            <a:r>
              <a:rPr lang="ru-RU" sz="6000" dirty="0" err="1" smtClean="0"/>
              <a:t>рики</a:t>
            </a:r>
            <a:endParaRPr lang="ru-RU" sz="6000" dirty="0" smtClean="0"/>
          </a:p>
          <a:p>
            <a:r>
              <a:rPr lang="ru-RU" sz="6000" dirty="0" smtClean="0"/>
              <a:t>Ша                </a:t>
            </a:r>
            <a:r>
              <a:rPr lang="ru-RU" sz="6000" dirty="0" err="1" smtClean="0"/>
              <a:t>зда</a:t>
            </a:r>
            <a:endParaRPr lang="ru-RU" sz="6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1464447" y="2250273"/>
            <a:ext cx="4357718" cy="2714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071802" y="2571744"/>
            <a:ext cx="1714512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857488" y="2643182"/>
            <a:ext cx="1714512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1928794" y="2000240"/>
            <a:ext cx="3214710" cy="22145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2285984" y="4786322"/>
            <a:ext cx="2643206" cy="1071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Normandia_8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857231"/>
            <a:ext cx="4071966" cy="6072229"/>
          </a:xfrm>
          <a:prstGeom prst="rect">
            <a:avLst/>
          </a:prstGeom>
          <a:noFill/>
        </p:spPr>
      </p:pic>
      <p:pic>
        <p:nvPicPr>
          <p:cNvPr id="3" name="Рисунок 2" descr="Картинки по запросу шарик на елку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785926"/>
            <a:ext cx="869344" cy="104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артинки по запросу мишура рисунок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857496"/>
            <a:ext cx="2286016" cy="1091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гирлянда на елку рисунок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643314"/>
            <a:ext cx="2755072" cy="158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фонарик на елку рисунок"/>
          <p:cNvPicPr/>
          <p:nvPr/>
        </p:nvPicPr>
        <p:blipFill>
          <a:blip r:embed="rId6" cstate="print"/>
          <a:srcRect l="39024" t="23479" r="24390"/>
          <a:stretch>
            <a:fillRect/>
          </a:stretch>
        </p:blipFill>
        <p:spPr bwMode="auto">
          <a:xfrm>
            <a:off x="6215074" y="4929198"/>
            <a:ext cx="785818" cy="1111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Users\1\Desktop\image_86201217182651818183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928670"/>
            <a:ext cx="1571626" cy="1493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726 -0.00694 L -0.1875 -0.090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813 -0.05828 L -0.27778 -0.3834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64 -0.00462 L 0.28664 -0.0046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Normandia_8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857231"/>
            <a:ext cx="4071966" cy="6072229"/>
          </a:xfrm>
          <a:prstGeom prst="rect">
            <a:avLst/>
          </a:prstGeom>
          <a:noFill/>
        </p:spPr>
      </p:pic>
      <p:pic>
        <p:nvPicPr>
          <p:cNvPr id="3" name="Рисунок 2" descr="Картинки по запросу шарик на елку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857364"/>
            <a:ext cx="869344" cy="104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артинки по запросу мишура рисунок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857496"/>
            <a:ext cx="2286016" cy="1091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гирлянда на елку рисунок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4143380"/>
            <a:ext cx="2755072" cy="158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фонарик на елку рисунок"/>
          <p:cNvPicPr/>
          <p:nvPr/>
        </p:nvPicPr>
        <p:blipFill>
          <a:blip r:embed="rId6" cstate="print"/>
          <a:srcRect l="39024" t="23479" r="24390"/>
          <a:stretch>
            <a:fillRect/>
          </a:stretch>
        </p:blipFill>
        <p:spPr bwMode="auto">
          <a:xfrm>
            <a:off x="3714744" y="2285992"/>
            <a:ext cx="785818" cy="1111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Users\1\Desktop\image_86201217182651818183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06" y="214290"/>
            <a:ext cx="1571626" cy="1493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Normandia_8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857231"/>
            <a:ext cx="4071966" cy="6072229"/>
          </a:xfrm>
          <a:prstGeom prst="rect">
            <a:avLst/>
          </a:prstGeom>
          <a:noFill/>
        </p:spPr>
      </p:pic>
      <p:pic>
        <p:nvPicPr>
          <p:cNvPr id="3" name="Рисунок 2" descr="Картинки по запросу шарик на елку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857364"/>
            <a:ext cx="869344" cy="104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артинки по запросу мишура рисунок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857496"/>
            <a:ext cx="2286016" cy="1091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гирлянда на елку рисунок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4143380"/>
            <a:ext cx="2755072" cy="158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фонарик на елку рисунок"/>
          <p:cNvPicPr/>
          <p:nvPr/>
        </p:nvPicPr>
        <p:blipFill>
          <a:blip r:embed="rId6" cstate="print"/>
          <a:srcRect l="39024" t="23479" r="24390"/>
          <a:stretch>
            <a:fillRect/>
          </a:stretch>
        </p:blipFill>
        <p:spPr bwMode="auto">
          <a:xfrm>
            <a:off x="3714744" y="2285992"/>
            <a:ext cx="785818" cy="1111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Users\1\Desktop\image_86201217182651818183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06" y="214290"/>
            <a:ext cx="1571626" cy="1493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Normandia_8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857231"/>
            <a:ext cx="4071966" cy="6072229"/>
          </a:xfrm>
          <a:prstGeom prst="rect">
            <a:avLst/>
          </a:prstGeom>
          <a:noFill/>
        </p:spPr>
      </p:pic>
      <p:pic>
        <p:nvPicPr>
          <p:cNvPr id="3" name="Рисунок 2" descr="Картинки по запросу шарик на елку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857364"/>
            <a:ext cx="869344" cy="104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артинки по запросу мишура рисунок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857496"/>
            <a:ext cx="2286016" cy="1091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гирлянда на елку рисунок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4143380"/>
            <a:ext cx="2755072" cy="158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фонарик на елку рисунок"/>
          <p:cNvPicPr/>
          <p:nvPr/>
        </p:nvPicPr>
        <p:blipFill>
          <a:blip r:embed="rId6" cstate="print"/>
          <a:srcRect l="39024" t="23479" r="24390"/>
          <a:stretch>
            <a:fillRect/>
          </a:stretch>
        </p:blipFill>
        <p:spPr bwMode="auto">
          <a:xfrm>
            <a:off x="3714744" y="2285992"/>
            <a:ext cx="785818" cy="1111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Users\1\Desktop\image_86201217182651818183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06" y="214290"/>
            <a:ext cx="1571626" cy="1493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Normandia_8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857231"/>
            <a:ext cx="4071966" cy="6072229"/>
          </a:xfrm>
          <a:prstGeom prst="rect">
            <a:avLst/>
          </a:prstGeom>
          <a:noFill/>
        </p:spPr>
      </p:pic>
      <p:pic>
        <p:nvPicPr>
          <p:cNvPr id="3" name="Рисунок 2" descr="Картинки по запросу шарик на елку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857364"/>
            <a:ext cx="869344" cy="104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артинки по запросу мишура рисунок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857496"/>
            <a:ext cx="2286016" cy="1091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гирлянда на елку рисунок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4143380"/>
            <a:ext cx="2755072" cy="158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фонарик на елку рисунок"/>
          <p:cNvPicPr/>
          <p:nvPr/>
        </p:nvPicPr>
        <p:blipFill>
          <a:blip r:embed="rId6" cstate="print"/>
          <a:srcRect l="39024" t="23479" r="24390"/>
          <a:stretch>
            <a:fillRect/>
          </a:stretch>
        </p:blipFill>
        <p:spPr bwMode="auto">
          <a:xfrm>
            <a:off x="3714744" y="2285992"/>
            <a:ext cx="785818" cy="1111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Users\1\Desktop\image_86201217182651818183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06" y="214290"/>
            <a:ext cx="1571626" cy="1493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Normandia_8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857231"/>
            <a:ext cx="4071966" cy="6072229"/>
          </a:xfrm>
          <a:prstGeom prst="rect">
            <a:avLst/>
          </a:prstGeom>
          <a:noFill/>
        </p:spPr>
      </p:pic>
      <p:pic>
        <p:nvPicPr>
          <p:cNvPr id="3" name="Рисунок 2" descr="Картинки по запросу шарик на елку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857364"/>
            <a:ext cx="869344" cy="104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артинки по запросу мишура рисунок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857496"/>
            <a:ext cx="2286016" cy="1091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гирлянда на елку рисунок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4143380"/>
            <a:ext cx="2755072" cy="158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фонарик на елку рисунок"/>
          <p:cNvPicPr/>
          <p:nvPr/>
        </p:nvPicPr>
        <p:blipFill>
          <a:blip r:embed="rId6" cstate="print"/>
          <a:srcRect l="39024" t="23479" r="24390"/>
          <a:stretch>
            <a:fillRect/>
          </a:stretch>
        </p:blipFill>
        <p:spPr bwMode="auto">
          <a:xfrm>
            <a:off x="3714744" y="2285992"/>
            <a:ext cx="785818" cy="1111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Users\1\Desktop\image_86201217182651818183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06" y="214290"/>
            <a:ext cx="1571626" cy="1493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962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Перед новым годом мы покупаем подарки и наряжаем ёлку.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1\Desktop\dekor_eli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452681"/>
            <a:ext cx="3089439" cy="4119251"/>
          </a:xfrm>
          <a:prstGeom prst="rect">
            <a:avLst/>
          </a:prstGeom>
          <a:noFill/>
        </p:spPr>
      </p:pic>
      <p:pic>
        <p:nvPicPr>
          <p:cNvPr id="5" name="Picture 2" descr="C:\Users\1\Desktop\kuponator1_f_improf_805x5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71943"/>
            <a:ext cx="4397601" cy="278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675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>Если хочешь получить подарок от Деда Мороза, </a:t>
            </a:r>
            <a:r>
              <a:rPr lang="ru-RU" sz="5400" dirty="0" smtClean="0"/>
              <a:t>нужно </a:t>
            </a:r>
            <a:r>
              <a:rPr lang="ru-RU" sz="5400" dirty="0" smtClean="0"/>
              <a:t>рассказать ему стихотворение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67170"/>
          </a:xfrm>
        </p:spPr>
        <p:txBody>
          <a:bodyPr/>
          <a:lstStyle/>
          <a:p>
            <a:r>
              <a:rPr lang="ru-RU" sz="5400" dirty="0" smtClean="0"/>
              <a:t>Новый год, новый год,</a:t>
            </a:r>
          </a:p>
          <a:p>
            <a:r>
              <a:rPr lang="ru-RU" sz="5400" dirty="0" smtClean="0"/>
              <a:t>В двери постучится,</a:t>
            </a:r>
          </a:p>
          <a:p>
            <a:r>
              <a:rPr lang="ru-RU" sz="5400" dirty="0" smtClean="0"/>
              <a:t>Будет праздник у нас,</a:t>
            </a:r>
          </a:p>
          <a:p>
            <a:r>
              <a:rPr lang="ru-RU" sz="5400" dirty="0" smtClean="0"/>
              <a:t>Будем веселиться!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Фонарик.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Разбей слово на слоги</a:t>
            </a:r>
          </a:p>
          <a:p>
            <a:r>
              <a:rPr lang="ru-RU" dirty="0" smtClean="0"/>
              <a:t>Какой слог ударный?</a:t>
            </a:r>
          </a:p>
          <a:p>
            <a:r>
              <a:rPr lang="ru-RU" dirty="0" smtClean="0"/>
              <a:t>С какого звука начинается слово?</a:t>
            </a:r>
          </a:p>
          <a:p>
            <a:r>
              <a:rPr lang="ru-RU" dirty="0" smtClean="0"/>
              <a:t>Каким звуком слово заканчивается?</a:t>
            </a:r>
          </a:p>
          <a:p>
            <a:r>
              <a:rPr lang="ru-RU" dirty="0" smtClean="0"/>
              <a:t>Сколько гласных, согласных?</a:t>
            </a:r>
            <a:endParaRPr lang="ru-RU" b="1" dirty="0"/>
          </a:p>
        </p:txBody>
      </p:sp>
      <p:pic>
        <p:nvPicPr>
          <p:cNvPr id="5" name="Рисунок 4" descr="Картинки по запросу фонарик на елку рисунок"/>
          <p:cNvPicPr/>
          <p:nvPr/>
        </p:nvPicPr>
        <p:blipFill>
          <a:blip r:embed="rId2"/>
          <a:srcRect l="39024" t="23479" r="24390"/>
          <a:stretch>
            <a:fillRect/>
          </a:stretch>
        </p:blipFill>
        <p:spPr bwMode="auto">
          <a:xfrm>
            <a:off x="7000892" y="714356"/>
            <a:ext cx="214310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C:\Users\1\Desktop\malchik_i_devochka_s_elkoj_novyj_god_germanij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785794"/>
            <a:ext cx="4217807" cy="5623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200" i="1" dirty="0" smtClean="0"/>
              <a:t>Миша и Маша очень ждали Новый год. Они нарядили ёлку игрушками. Ёлка сверкала и искрилась. Наступил праздник. К ребятам пришёл Дед Мороз с мешком подарков. Он подарил Маше куклу, а Мише сказки. Дети были очень рады.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Озаглавь текст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Кукла</a:t>
            </a:r>
          </a:p>
          <a:p>
            <a:r>
              <a:rPr lang="ru-RU" sz="3600" dirty="0" smtClean="0"/>
              <a:t>Новый год Маши и Миши</a:t>
            </a:r>
          </a:p>
          <a:p>
            <a:r>
              <a:rPr lang="ru-RU" sz="3600" dirty="0" smtClean="0"/>
              <a:t>Ёлка</a:t>
            </a:r>
          </a:p>
          <a:p>
            <a:r>
              <a:rPr lang="ru-RU" sz="3600" dirty="0" smtClean="0"/>
              <a:t>Дед Мороз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200" i="1" dirty="0" smtClean="0"/>
              <a:t>Миша и Маша очень ждали Новый год. Они нарядили ёлку игрушками. Ёлка сверкала и искрилась. Наступил праздник. К ребятам пришёл Дед Мороз с мешком подарков. Он подарил Маше куклу, а Мише сказки. Дети были очень рады.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6000768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Сколько предложений в тексте?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200" i="1" dirty="0" smtClean="0"/>
              <a:t>Миша и Маша очень ждали Новый год. Они нарядили ёлку игрушками. Ёлка сверкала и искрилась. Наступил праздник. К ребятам пришёл Дед Мороз с мешком подарков. Он подарил Маше куклу, а Мише сказки. Дети были очень рады.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6000768"/>
            <a:ext cx="8358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Сколько слов в третьем предложении?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200" i="1" dirty="0" smtClean="0"/>
              <a:t>Миша и Маша очень ждали Новый год. Они нарядили ёлку игрушками. Ёлка сверкала и искрилась. Наступил праздник. К ребятам пришёл Дед Мороз с мешком подарков. Он подарил Маше куклу, а Мише сказки. Дети были очень рады.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6000768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Что ждали Миша и Маша?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200" i="1" dirty="0" smtClean="0"/>
              <a:t>Миша и Маша очень ждали Новый год. Они нарядили ёлку игрушками. Ёлка сверкала и искрилась. Наступил праздник. К ребятам пришёл Дед Мороз с мешком подарков. Он подарил Маше куклу, а Мише сказки. Дети были очень рады.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6000768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Чем они нарядили ёлку?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200" i="1" dirty="0" smtClean="0"/>
              <a:t>Миша и Маша очень ждали Новый год. Они нарядили ёлку игрушками. Ёлка сверкала и искрилась. Наступил праздник. К ребятам пришёл Дед Мороз с мешком подарков. Он подарил Маше куклу, а Мише сказки. Дети были очень рады.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6000768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Кто пришёл к ребятам?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Дед Мороз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935480"/>
            <a:ext cx="4543428" cy="4389120"/>
          </a:xfrm>
        </p:spPr>
        <p:txBody>
          <a:bodyPr/>
          <a:lstStyle/>
          <a:p>
            <a:r>
              <a:rPr lang="ru-RU" dirty="0" smtClean="0"/>
              <a:t>Приносит подарки</a:t>
            </a:r>
          </a:p>
          <a:p>
            <a:r>
              <a:rPr lang="ru-RU" dirty="0" smtClean="0"/>
              <a:t>Красная шуба</a:t>
            </a:r>
          </a:p>
          <a:p>
            <a:r>
              <a:rPr lang="ru-RU" dirty="0" smtClean="0"/>
              <a:t>Седая борода</a:t>
            </a:r>
          </a:p>
          <a:p>
            <a:r>
              <a:rPr lang="ru-RU" dirty="0" smtClean="0"/>
              <a:t>Добрый дедушка</a:t>
            </a:r>
          </a:p>
          <a:p>
            <a:r>
              <a:rPr lang="ru-RU" dirty="0" smtClean="0"/>
              <a:t>Посох со звездой</a:t>
            </a:r>
            <a:endParaRPr lang="ru-RU" dirty="0"/>
          </a:p>
        </p:txBody>
      </p:sp>
      <p:pic>
        <p:nvPicPr>
          <p:cNvPr id="4" name="Picture 3" descr="C:\Users\1\Desktop\Ded-Moroz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3803393" cy="4929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200" i="1" dirty="0" smtClean="0"/>
              <a:t>Миша и Маша очень ждали Новый год. Они нарядили ёлку игрушками. Ёлка сверкала и искрилась. Наступил праздник. К ребятам пришёл Дед Мороз с мешком подарков. Он подарил Маше куклу, а Мише сказки. Дети были очень рады.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6000768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С чем пришёл Дед Мороз?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200" i="1" dirty="0" smtClean="0"/>
              <a:t>Миша и Маша очень ждали Новый год. Они нарядили ёлку игрушками. Ёлка сверкала и искрилась. Наступил праздник. К ребятам пришёл Дед Мороз с мешком подарков. Он подарил Маше куклу, а Мише сказки. Дети были очень рады.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6000768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Что Дед Мороз подарил Мише?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200" i="1" dirty="0" smtClean="0"/>
              <a:t>Миша и Маша очень ждали Новый год. Они нарядили ёлку игрушками. Ёлка сверкала и искрилась. Наступил праздник. К ребятам пришёл Дед Мороз с мешком подарков. Он подарил Маше куклу, а Мише сказки. Дети были очень рады.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6000768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Что Дед Мороз подарил Маше?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Если хочешь получить подарок от Деда Мороза, Нужно рассказать ему стихотворение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Снег идёт, снег идёт!</a:t>
            </a:r>
          </a:p>
          <a:p>
            <a:r>
              <a:rPr lang="ru-RU" dirty="0" smtClean="0"/>
              <a:t>Значит, скоро Новый Год!</a:t>
            </a:r>
          </a:p>
          <a:p>
            <a:r>
              <a:rPr lang="ru-RU" dirty="0" smtClean="0"/>
              <a:t>Дед Мороз к нам придёт,</a:t>
            </a:r>
          </a:p>
          <a:p>
            <a:r>
              <a:rPr lang="ru-RU" dirty="0" smtClean="0"/>
              <a:t>Всем подарки принесёт!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Скоро, скоро Новый год</a:t>
            </a:r>
          </a:p>
          <a:p>
            <a:r>
              <a:rPr lang="ru-RU" dirty="0" smtClean="0"/>
              <a:t>Он торопится идёт</a:t>
            </a:r>
          </a:p>
          <a:p>
            <a:r>
              <a:rPr lang="ru-RU" dirty="0" smtClean="0"/>
              <a:t>Постучится в двери к нам</a:t>
            </a:r>
          </a:p>
          <a:p>
            <a:r>
              <a:rPr lang="ru-RU" dirty="0" smtClean="0"/>
              <a:t>Дети, здравствуйте, я к вам!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Пусть в окошко постучится </a:t>
            </a:r>
          </a:p>
          <a:p>
            <a:r>
              <a:rPr lang="ru-RU" dirty="0" smtClean="0"/>
              <a:t>В полночь добрый Новый год, </a:t>
            </a:r>
          </a:p>
          <a:p>
            <a:r>
              <a:rPr lang="ru-RU" dirty="0" smtClean="0"/>
              <a:t>Всем мечтам поможет сбыться, </a:t>
            </a:r>
          </a:p>
          <a:p>
            <a:r>
              <a:rPr lang="ru-RU" dirty="0" smtClean="0"/>
              <a:t>Счастье, радость принесёт!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Праздник мы встречаем,</a:t>
            </a:r>
          </a:p>
          <a:p>
            <a:r>
              <a:rPr lang="ru-RU" dirty="0" smtClean="0"/>
              <a:t>Ёлку наряжаем,</a:t>
            </a:r>
          </a:p>
          <a:p>
            <a:r>
              <a:rPr lang="ru-RU" dirty="0" smtClean="0"/>
              <a:t>Вешаем игрушки,</a:t>
            </a:r>
          </a:p>
          <a:p>
            <a:r>
              <a:rPr lang="ru-RU" dirty="0" smtClean="0"/>
              <a:t>Шарики, хлопушки.</a:t>
            </a:r>
            <a:endParaRPr lang="ru-RU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Внучка Деда Мороза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1935480"/>
            <a:ext cx="5114932" cy="4389120"/>
          </a:xfrm>
        </p:spPr>
        <p:txBody>
          <a:bodyPr/>
          <a:lstStyle/>
          <a:p>
            <a:r>
              <a:rPr lang="ru-RU" dirty="0" smtClean="0"/>
              <a:t>Помогает Дедушке Морозу</a:t>
            </a:r>
            <a:endParaRPr lang="ru-RU" dirty="0"/>
          </a:p>
        </p:txBody>
      </p:sp>
      <p:pic>
        <p:nvPicPr>
          <p:cNvPr id="4" name="Picture 2" descr="C:\Users\1\Desktop\Фото_к_статье_Снегурочка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90273"/>
            <a:ext cx="3357554" cy="4767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</a:t>
            </a:r>
            <a:r>
              <a:rPr lang="ru-RU" dirty="0" smtClean="0"/>
              <a:t>лка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1935480"/>
            <a:ext cx="4900618" cy="4389120"/>
          </a:xfrm>
        </p:spPr>
        <p:txBody>
          <a:bodyPr/>
          <a:lstStyle/>
          <a:p>
            <a:r>
              <a:rPr lang="ru-RU" dirty="0" smtClean="0"/>
              <a:t>Красивая</a:t>
            </a:r>
          </a:p>
          <a:p>
            <a:r>
              <a:rPr lang="ru-RU" dirty="0" smtClean="0"/>
              <a:t>Пышная </a:t>
            </a:r>
          </a:p>
          <a:p>
            <a:r>
              <a:rPr lang="ru-RU" dirty="0" smtClean="0"/>
              <a:t>Сверкает</a:t>
            </a:r>
          </a:p>
        </p:txBody>
      </p:sp>
      <p:pic>
        <p:nvPicPr>
          <p:cNvPr id="4" name="Picture 2" descr="C:\Users\1\Desktop\missflowers-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5992"/>
            <a:ext cx="3585072" cy="4572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Наступает 2020 год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 descr="Картинки по запросу &quot;новый год 2020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8153862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Символ 2020 года – мышь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&quot;новый год 2020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8153862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Красавица  какая </a:t>
            </a:r>
            <a:br>
              <a:rPr lang="ru-RU" i="1" dirty="0" smtClean="0"/>
            </a:br>
            <a:r>
              <a:rPr lang="ru-RU" i="1" dirty="0" smtClean="0"/>
              <a:t>Стоит, светло сверкая,</a:t>
            </a:r>
            <a:br>
              <a:rPr lang="ru-RU" i="1" dirty="0" smtClean="0"/>
            </a:br>
            <a:r>
              <a:rPr lang="ru-RU" i="1" dirty="0" smtClean="0"/>
              <a:t>Как пышно убрана!</a:t>
            </a:r>
            <a:br>
              <a:rPr lang="ru-RU" i="1" dirty="0" smtClean="0"/>
            </a:br>
            <a:r>
              <a:rPr lang="ru-RU" i="1" dirty="0" smtClean="0"/>
              <a:t>Скажите, кто она? </a:t>
            </a:r>
            <a:endParaRPr lang="ru-RU" dirty="0"/>
          </a:p>
        </p:txBody>
      </p:sp>
      <p:pic>
        <p:nvPicPr>
          <p:cNvPr id="2050" name="Picture 2" descr="C:\Users\1\Desktop\missflowers-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027372"/>
            <a:ext cx="4572000" cy="5830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5">
      <a:dk1>
        <a:sysClr val="windowText" lastClr="000000"/>
      </a:dk1>
      <a:lt1>
        <a:sysClr val="window" lastClr="FFFFFF"/>
      </a:lt1>
      <a:dk2>
        <a:srgbClr val="0B9B74"/>
      </a:dk2>
      <a:lt2>
        <a:srgbClr val="DBF5F9"/>
      </a:lt2>
      <a:accent1>
        <a:srgbClr val="00B050"/>
      </a:accent1>
      <a:accent2>
        <a:srgbClr val="54A838"/>
      </a:accent2>
      <a:accent3>
        <a:srgbClr val="00843C"/>
      </a:accent3>
      <a:accent4>
        <a:srgbClr val="C9DA91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715</Words>
  <Application>Microsoft Office PowerPoint</Application>
  <PresentationFormat>Экран (4:3)</PresentationFormat>
  <Paragraphs>103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Поток</vt:lpstr>
      <vt:lpstr>Новый год</vt:lpstr>
      <vt:lpstr>Новый год наступает ночью с 31 декабря на 1 января</vt:lpstr>
      <vt:lpstr>Перед новым годом мы покупаем подарки и наряжаем ёлку.</vt:lpstr>
      <vt:lpstr>Дед Мороз</vt:lpstr>
      <vt:lpstr>Внучка Деда Мороза</vt:lpstr>
      <vt:lpstr>Ёлка</vt:lpstr>
      <vt:lpstr>Наступает 2020 год</vt:lpstr>
      <vt:lpstr>Символ 2020 года – мышь </vt:lpstr>
      <vt:lpstr>Загадки </vt:lpstr>
      <vt:lpstr>Слайд 10</vt:lpstr>
      <vt:lpstr>Как зовут внучку Деда Мороза?</vt:lpstr>
      <vt:lpstr>Как называется праздник?</vt:lpstr>
      <vt:lpstr>Когда наступает Новый год?</vt:lpstr>
      <vt:lpstr>А какой год наступает?</vt:lpstr>
      <vt:lpstr>Какое животное будет символом нового года?</vt:lpstr>
      <vt:lpstr>Что принято делать перед Новым годом?</vt:lpstr>
      <vt:lpstr>Звезда </vt:lpstr>
      <vt:lpstr>Гирлянда </vt:lpstr>
      <vt:lpstr>Мишура </vt:lpstr>
      <vt:lpstr>Фонари</vt:lpstr>
      <vt:lpstr>Шарики </vt:lpstr>
      <vt:lpstr>Украсим ёлку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Если хочешь получить подарок от Деда Мороза, нужно рассказать ему стихотворение</vt:lpstr>
      <vt:lpstr>Фонарик.</vt:lpstr>
      <vt:lpstr>Слайд 32</vt:lpstr>
      <vt:lpstr>Слайд 33</vt:lpstr>
      <vt:lpstr>Озаглавь текст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Если хочешь получить подарок от Деда Мороза, Нужно рассказать ему стихотворение</vt:lpstr>
      <vt:lpstr>Слайд 44</vt:lpstr>
      <vt:lpstr>Слайд 45</vt:lpstr>
      <vt:lpstr>Слайд 46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16</cp:revision>
  <dcterms:created xsi:type="dcterms:W3CDTF">2018-10-10T15:09:01Z</dcterms:created>
  <dcterms:modified xsi:type="dcterms:W3CDTF">2019-12-13T11:15:18Z</dcterms:modified>
</cp:coreProperties>
</file>