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media/image7.jpg" ContentType="image/png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1" r:id="rId2"/>
    <p:sldId id="258" r:id="rId3"/>
    <p:sldId id="259" r:id="rId4"/>
    <p:sldId id="262" r:id="rId5"/>
    <p:sldId id="264" r:id="rId6"/>
    <p:sldId id="263" r:id="rId7"/>
    <p:sldId id="265" r:id="rId8"/>
    <p:sldId id="266" r:id="rId9"/>
    <p:sldId id="269" r:id="rId10"/>
    <p:sldId id="268" r:id="rId11"/>
    <p:sldId id="25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736"/>
    <a:srgbClr val="00605E"/>
    <a:srgbClr val="002E2D"/>
    <a:srgbClr val="00D2CD"/>
    <a:srgbClr val="009A96"/>
    <a:srgbClr val="008A87"/>
    <a:srgbClr val="004240"/>
    <a:srgbClr val="00A4A0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304" autoAdjust="0"/>
  </p:normalViewPr>
  <p:slideViewPr>
    <p:cSldViewPr snapToGrid="0">
      <p:cViewPr varScale="1">
        <p:scale>
          <a:sx n="70" d="100"/>
          <a:sy n="70" d="100"/>
        </p:scale>
        <p:origin x="39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32096D-1183-4C7A-BE0B-73DAF80F4E3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2C9CD61-7661-4E48-920C-ABE715B1A9FA}">
      <dgm:prSet phldrT="[Текст]" custT="1"/>
      <dgm:spPr>
        <a:solidFill>
          <a:srgbClr val="002E2D"/>
        </a:solidFill>
      </dgm:spPr>
      <dgm:t>
        <a:bodyPr/>
        <a:lstStyle/>
        <a:p>
          <a:pPr algn="just"/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а) развитие творческого профессионального мышления</a:t>
          </a:r>
          <a:r>
            <a:rPr lang="ru-RU" sz="1900" dirty="0" smtClean="0"/>
            <a:t>; </a:t>
          </a:r>
          <a:endParaRPr lang="ru-RU" sz="1900" dirty="0"/>
        </a:p>
      </dgm:t>
    </dgm:pt>
    <dgm:pt modelId="{60390D5D-BB70-43F9-BBC0-3CE5F3A86F57}" type="parTrans" cxnId="{9B031855-8FBF-4ECC-958F-92D691FC0680}">
      <dgm:prSet/>
      <dgm:spPr/>
      <dgm:t>
        <a:bodyPr/>
        <a:lstStyle/>
        <a:p>
          <a:endParaRPr lang="ru-RU"/>
        </a:p>
      </dgm:t>
    </dgm:pt>
    <dgm:pt modelId="{044E093A-1DF2-406F-8AD4-174E08DA4C96}" type="sibTrans" cxnId="{9B031855-8FBF-4ECC-958F-92D691FC0680}">
      <dgm:prSet/>
      <dgm:spPr/>
      <dgm:t>
        <a:bodyPr/>
        <a:lstStyle/>
        <a:p>
          <a:endParaRPr lang="ru-RU"/>
        </a:p>
      </dgm:t>
    </dgm:pt>
    <dgm:pt modelId="{D76CBFAB-37ED-422A-BC8E-A9051FB01B90}">
      <dgm:prSet phldrT="[Текст]" custT="1"/>
      <dgm:spPr>
        <a:solidFill>
          <a:srgbClr val="004240"/>
        </a:solidFill>
      </dgm:spPr>
      <dgm:t>
        <a:bodyPr/>
        <a:lstStyle/>
        <a:p>
          <a:pPr algn="just"/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б) познавательная мотивация; 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1D84C3E-7FD0-41BA-BDE4-59E860B65666}" type="parTrans" cxnId="{983CFF5C-6A16-44EC-83E8-2D29C011555B}">
      <dgm:prSet/>
      <dgm:spPr/>
      <dgm:t>
        <a:bodyPr/>
        <a:lstStyle/>
        <a:p>
          <a:endParaRPr lang="ru-RU"/>
        </a:p>
      </dgm:t>
    </dgm:pt>
    <dgm:pt modelId="{608106DB-ACCF-4F26-873C-D2A3A6A83680}" type="sibTrans" cxnId="{983CFF5C-6A16-44EC-83E8-2D29C011555B}">
      <dgm:prSet/>
      <dgm:spPr/>
      <dgm:t>
        <a:bodyPr/>
        <a:lstStyle/>
        <a:p>
          <a:endParaRPr lang="ru-RU"/>
        </a:p>
      </dgm:t>
    </dgm:pt>
    <dgm:pt modelId="{E6350478-E438-4390-AA4B-B601CEEF6256}">
      <dgm:prSet phldrT="[Текст]" custT="1"/>
      <dgm:spPr>
        <a:solidFill>
          <a:srgbClr val="00605E"/>
        </a:solidFill>
      </dgm:spPr>
      <dgm:t>
        <a:bodyPr/>
        <a:lstStyle/>
        <a:p>
          <a:pPr algn="just"/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в) профессиональное использование знаний в учебных условиях: 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29C8198-F673-4492-8984-5CA0EAC1F51E}" type="parTrans" cxnId="{08FE0768-1BDB-4A9D-9263-EA06DC765169}">
      <dgm:prSet/>
      <dgm:spPr/>
      <dgm:t>
        <a:bodyPr/>
        <a:lstStyle/>
        <a:p>
          <a:endParaRPr lang="ru-RU"/>
        </a:p>
      </dgm:t>
    </dgm:pt>
    <dgm:pt modelId="{12385A87-4096-4232-B672-E430322D7C87}" type="sibTrans" cxnId="{08FE0768-1BDB-4A9D-9263-EA06DC765169}">
      <dgm:prSet/>
      <dgm:spPr/>
      <dgm:t>
        <a:bodyPr/>
        <a:lstStyle/>
        <a:p>
          <a:endParaRPr lang="ru-RU"/>
        </a:p>
      </dgm:t>
    </dgm:pt>
    <dgm:pt modelId="{ED8D7BC3-DCF6-4A5E-9128-5BCE7E4B308B}">
      <dgm:prSet phldrT="[Текст]" custT="1"/>
      <dgm:spPr>
        <a:solidFill>
          <a:srgbClr val="00A4A0"/>
        </a:solidFill>
      </dgm:spPr>
      <dgm:t>
        <a:bodyPr/>
        <a:lstStyle/>
        <a:p>
          <a:pPr algn="just"/>
          <a:r>
            <a:rPr lang="ru-RU" sz="20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овладение 	умениями 	и 	навыками 	постановки 	и решения интеллектуальных проблем и задач, опровержения, отстаивания своей точки зрения. 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24F5849-12E8-423D-BEE2-207DB6C07181}" type="parTrans" cxnId="{27965255-5A3C-4EDC-9667-6C28134573E9}">
      <dgm:prSet/>
      <dgm:spPr/>
      <dgm:t>
        <a:bodyPr/>
        <a:lstStyle/>
        <a:p>
          <a:endParaRPr lang="ru-RU"/>
        </a:p>
      </dgm:t>
    </dgm:pt>
    <dgm:pt modelId="{D698EC28-49E7-4529-9A4B-68758903DED8}" type="sibTrans" cxnId="{27965255-5A3C-4EDC-9667-6C28134573E9}">
      <dgm:prSet/>
      <dgm:spPr/>
      <dgm:t>
        <a:bodyPr/>
        <a:lstStyle/>
        <a:p>
          <a:endParaRPr lang="ru-RU"/>
        </a:p>
      </dgm:t>
    </dgm:pt>
    <dgm:pt modelId="{1A57FFC7-8DCF-4720-B420-C6C79829C2BA}">
      <dgm:prSet phldrT="[Текст]" custT="1"/>
      <dgm:spPr>
        <a:solidFill>
          <a:srgbClr val="00A4A0"/>
        </a:solidFill>
      </dgm:spPr>
      <dgm:t>
        <a:bodyPr/>
        <a:lstStyle/>
        <a:p>
          <a:pPr algn="just"/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овладение языком соответствующей науки; 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73531DB-786F-4824-959F-E5715F165807}" type="parTrans" cxnId="{C98DCD62-53BB-43FD-8AA3-FEB32F3C6973}">
      <dgm:prSet/>
      <dgm:spPr/>
      <dgm:t>
        <a:bodyPr/>
        <a:lstStyle/>
        <a:p>
          <a:endParaRPr lang="ru-RU"/>
        </a:p>
      </dgm:t>
    </dgm:pt>
    <dgm:pt modelId="{211D41AF-088D-4843-9348-68A3CD3A8071}" type="sibTrans" cxnId="{C98DCD62-53BB-43FD-8AA3-FEB32F3C6973}">
      <dgm:prSet/>
      <dgm:spPr/>
      <dgm:t>
        <a:bodyPr/>
        <a:lstStyle/>
        <a:p>
          <a:endParaRPr lang="ru-RU"/>
        </a:p>
      </dgm:t>
    </dgm:pt>
    <dgm:pt modelId="{C3E93427-0C96-4C04-8B7E-9E6B37C0B8FD}">
      <dgm:prSet phldrT="[Текст]" custT="1"/>
      <dgm:spPr>
        <a:solidFill>
          <a:srgbClr val="00A4A0"/>
        </a:solidFill>
      </dgm:spPr>
      <dgm:t>
        <a:bodyPr/>
        <a:lstStyle/>
        <a:p>
          <a:pPr algn="just"/>
          <a:r>
            <a:rPr lang="ru-RU" sz="2000" dirty="0" smtClean="0"/>
            <a:t>         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навыки оперирования формулировками, понятиями, определениями; 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8699236-FF59-42DA-9B99-FFC049AF2111}" type="parTrans" cxnId="{42E5FF1C-EECC-458E-90C3-E03AAE58AC25}">
      <dgm:prSet/>
      <dgm:spPr/>
      <dgm:t>
        <a:bodyPr/>
        <a:lstStyle/>
        <a:p>
          <a:endParaRPr lang="ru-RU"/>
        </a:p>
      </dgm:t>
    </dgm:pt>
    <dgm:pt modelId="{23A4C191-DC1B-4FEC-B1A5-F03353AE3233}" type="sibTrans" cxnId="{42E5FF1C-EECC-458E-90C3-E03AAE58AC25}">
      <dgm:prSet/>
      <dgm:spPr/>
      <dgm:t>
        <a:bodyPr/>
        <a:lstStyle/>
        <a:p>
          <a:endParaRPr lang="ru-RU"/>
        </a:p>
      </dgm:t>
    </dgm:pt>
    <dgm:pt modelId="{14DF4274-C681-44FC-8539-EE3CD1E62CE3}" type="pres">
      <dgm:prSet presAssocID="{EA32096D-1183-4C7A-BE0B-73DAF80F4E3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44623CD-DDBF-4B7F-808C-FB8288CE57CD}" type="pres">
      <dgm:prSet presAssocID="{B2C9CD61-7661-4E48-920C-ABE715B1A9FA}" presName="parentLin" presStyleCnt="0"/>
      <dgm:spPr/>
    </dgm:pt>
    <dgm:pt modelId="{27F7D0F0-232D-4CFC-830D-F580B50C71D6}" type="pres">
      <dgm:prSet presAssocID="{B2C9CD61-7661-4E48-920C-ABE715B1A9FA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FBAE88F1-43D6-4C06-B94D-3B0E2F54A9E9}" type="pres">
      <dgm:prSet presAssocID="{B2C9CD61-7661-4E48-920C-ABE715B1A9FA}" presName="parentText" presStyleLbl="node1" presStyleIdx="0" presStyleCnt="6" custScaleX="142857" custScaleY="10017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226CB7-CB28-4373-A9D5-04F02D7C229C}" type="pres">
      <dgm:prSet presAssocID="{B2C9CD61-7661-4E48-920C-ABE715B1A9FA}" presName="negativeSpace" presStyleCnt="0"/>
      <dgm:spPr/>
    </dgm:pt>
    <dgm:pt modelId="{D8535F97-B3E7-4D18-A5BC-C36785A4AB5A}" type="pres">
      <dgm:prSet presAssocID="{B2C9CD61-7661-4E48-920C-ABE715B1A9FA}" presName="childText" presStyleLbl="conFgAcc1" presStyleIdx="0" presStyleCnt="6">
        <dgm:presLayoutVars>
          <dgm:bulletEnabled val="1"/>
        </dgm:presLayoutVars>
      </dgm:prSet>
      <dgm:spPr/>
    </dgm:pt>
    <dgm:pt modelId="{8BDDE4FB-E207-46B5-938E-52CC76F455DA}" type="pres">
      <dgm:prSet presAssocID="{044E093A-1DF2-406F-8AD4-174E08DA4C96}" presName="spaceBetweenRectangles" presStyleCnt="0"/>
      <dgm:spPr/>
    </dgm:pt>
    <dgm:pt modelId="{812F54DF-AF92-4AED-8233-7A17CD026A6D}" type="pres">
      <dgm:prSet presAssocID="{D76CBFAB-37ED-422A-BC8E-A9051FB01B90}" presName="parentLin" presStyleCnt="0"/>
      <dgm:spPr/>
    </dgm:pt>
    <dgm:pt modelId="{CE89F923-933B-45C1-95CA-A3417AB95AFB}" type="pres">
      <dgm:prSet presAssocID="{D76CBFAB-37ED-422A-BC8E-A9051FB01B90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D2E3BF6D-2E7A-4121-9378-2FAA32E6AE36}" type="pres">
      <dgm:prSet presAssocID="{D76CBFAB-37ED-422A-BC8E-A9051FB01B90}" presName="parentText" presStyleLbl="node1" presStyleIdx="1" presStyleCnt="6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FD954C-4C25-4063-B96E-5DD22AB39FA4}" type="pres">
      <dgm:prSet presAssocID="{D76CBFAB-37ED-422A-BC8E-A9051FB01B90}" presName="negativeSpace" presStyleCnt="0"/>
      <dgm:spPr/>
    </dgm:pt>
    <dgm:pt modelId="{ACF2D82B-9FFB-4482-8DEE-A96774D99385}" type="pres">
      <dgm:prSet presAssocID="{D76CBFAB-37ED-422A-BC8E-A9051FB01B90}" presName="childText" presStyleLbl="conFgAcc1" presStyleIdx="1" presStyleCnt="6">
        <dgm:presLayoutVars>
          <dgm:bulletEnabled val="1"/>
        </dgm:presLayoutVars>
      </dgm:prSet>
      <dgm:spPr/>
    </dgm:pt>
    <dgm:pt modelId="{B7657D5E-DEE4-4F50-A627-BA272281B7AE}" type="pres">
      <dgm:prSet presAssocID="{608106DB-ACCF-4F26-873C-D2A3A6A83680}" presName="spaceBetweenRectangles" presStyleCnt="0"/>
      <dgm:spPr/>
    </dgm:pt>
    <dgm:pt modelId="{E353B035-D765-4AB3-9E71-16685061DB31}" type="pres">
      <dgm:prSet presAssocID="{E6350478-E438-4390-AA4B-B601CEEF6256}" presName="parentLin" presStyleCnt="0"/>
      <dgm:spPr/>
    </dgm:pt>
    <dgm:pt modelId="{5D2C3356-7DED-4311-BF58-6E2F129C8213}" type="pres">
      <dgm:prSet presAssocID="{E6350478-E438-4390-AA4B-B601CEEF6256}" presName="parentLeftMargin" presStyleLbl="node1" presStyleIdx="1" presStyleCnt="6"/>
      <dgm:spPr/>
      <dgm:t>
        <a:bodyPr/>
        <a:lstStyle/>
        <a:p>
          <a:endParaRPr lang="ru-RU"/>
        </a:p>
      </dgm:t>
    </dgm:pt>
    <dgm:pt modelId="{6B3139D1-521E-44B1-BAA4-4A4A4C728EE1}" type="pres">
      <dgm:prSet presAssocID="{E6350478-E438-4390-AA4B-B601CEEF6256}" presName="parentText" presStyleLbl="node1" presStyleIdx="2" presStyleCnt="6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073EA8-E5AF-4538-98C3-59CF5AC5084B}" type="pres">
      <dgm:prSet presAssocID="{E6350478-E438-4390-AA4B-B601CEEF6256}" presName="negativeSpace" presStyleCnt="0"/>
      <dgm:spPr/>
    </dgm:pt>
    <dgm:pt modelId="{440A5952-E60D-4445-AD1C-56BE7B4D16E3}" type="pres">
      <dgm:prSet presAssocID="{E6350478-E438-4390-AA4B-B601CEEF6256}" presName="childText" presStyleLbl="conFgAcc1" presStyleIdx="2" presStyleCnt="6">
        <dgm:presLayoutVars>
          <dgm:bulletEnabled val="1"/>
        </dgm:presLayoutVars>
      </dgm:prSet>
      <dgm:spPr/>
    </dgm:pt>
    <dgm:pt modelId="{ECECD2DA-0C95-4251-B598-48D5F24D92E8}" type="pres">
      <dgm:prSet presAssocID="{12385A87-4096-4232-B672-E430322D7C87}" presName="spaceBetweenRectangles" presStyleCnt="0"/>
      <dgm:spPr/>
    </dgm:pt>
    <dgm:pt modelId="{C85933B2-0EA2-4591-A43A-F15A1D051831}" type="pres">
      <dgm:prSet presAssocID="{1A57FFC7-8DCF-4720-B420-C6C79829C2BA}" presName="parentLin" presStyleCnt="0"/>
      <dgm:spPr/>
    </dgm:pt>
    <dgm:pt modelId="{90E8FAA3-ADB6-4A79-B853-2F506133AE73}" type="pres">
      <dgm:prSet presAssocID="{1A57FFC7-8DCF-4720-B420-C6C79829C2BA}" presName="parentLeftMargin" presStyleLbl="node1" presStyleIdx="2" presStyleCnt="6"/>
      <dgm:spPr/>
      <dgm:t>
        <a:bodyPr/>
        <a:lstStyle/>
        <a:p>
          <a:endParaRPr lang="ru-RU"/>
        </a:p>
      </dgm:t>
    </dgm:pt>
    <dgm:pt modelId="{A3531B14-F0AD-47DE-99CC-AB838ACBDDCA}" type="pres">
      <dgm:prSet presAssocID="{1A57FFC7-8DCF-4720-B420-C6C79829C2BA}" presName="parentText" presStyleLbl="node1" presStyleIdx="3" presStyleCnt="6" custScaleX="142857" custScaleY="12474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B10C17-56DC-4081-BA2C-D249F2BEB26F}" type="pres">
      <dgm:prSet presAssocID="{1A57FFC7-8DCF-4720-B420-C6C79829C2BA}" presName="negativeSpace" presStyleCnt="0"/>
      <dgm:spPr/>
    </dgm:pt>
    <dgm:pt modelId="{9C60CC37-1378-411B-9D00-4D0BECEFF242}" type="pres">
      <dgm:prSet presAssocID="{1A57FFC7-8DCF-4720-B420-C6C79829C2BA}" presName="childText" presStyleLbl="conFgAcc1" presStyleIdx="3" presStyleCnt="6">
        <dgm:presLayoutVars>
          <dgm:bulletEnabled val="1"/>
        </dgm:presLayoutVars>
      </dgm:prSet>
      <dgm:spPr/>
    </dgm:pt>
    <dgm:pt modelId="{898A9565-97E4-46C0-9DA2-3AFF1DC5A6E6}" type="pres">
      <dgm:prSet presAssocID="{211D41AF-088D-4843-9348-68A3CD3A8071}" presName="spaceBetweenRectangles" presStyleCnt="0"/>
      <dgm:spPr/>
    </dgm:pt>
    <dgm:pt modelId="{A5CD8F7A-24DF-4123-8766-D5A98A35423D}" type="pres">
      <dgm:prSet presAssocID="{C3E93427-0C96-4C04-8B7E-9E6B37C0B8FD}" presName="parentLin" presStyleCnt="0"/>
      <dgm:spPr/>
    </dgm:pt>
    <dgm:pt modelId="{41B6AD4B-CBF0-4261-A55D-F150A8BF3DB4}" type="pres">
      <dgm:prSet presAssocID="{C3E93427-0C96-4C04-8B7E-9E6B37C0B8FD}" presName="parentLeftMargin" presStyleLbl="node1" presStyleIdx="3" presStyleCnt="6"/>
      <dgm:spPr/>
      <dgm:t>
        <a:bodyPr/>
        <a:lstStyle/>
        <a:p>
          <a:endParaRPr lang="ru-RU"/>
        </a:p>
      </dgm:t>
    </dgm:pt>
    <dgm:pt modelId="{EE357002-66C9-4E41-8D40-220D1FC27A11}" type="pres">
      <dgm:prSet presAssocID="{C3E93427-0C96-4C04-8B7E-9E6B37C0B8FD}" presName="parentText" presStyleLbl="node1" presStyleIdx="4" presStyleCnt="6" custScaleX="142857" custScaleY="11799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7AC2B1-BF32-4B84-AD97-7FD067BC3D42}" type="pres">
      <dgm:prSet presAssocID="{C3E93427-0C96-4C04-8B7E-9E6B37C0B8FD}" presName="negativeSpace" presStyleCnt="0"/>
      <dgm:spPr/>
    </dgm:pt>
    <dgm:pt modelId="{4B69F67C-4345-4A50-8293-98036EDE9BDA}" type="pres">
      <dgm:prSet presAssocID="{C3E93427-0C96-4C04-8B7E-9E6B37C0B8FD}" presName="childText" presStyleLbl="conFgAcc1" presStyleIdx="4" presStyleCnt="6">
        <dgm:presLayoutVars>
          <dgm:bulletEnabled val="1"/>
        </dgm:presLayoutVars>
      </dgm:prSet>
      <dgm:spPr/>
    </dgm:pt>
    <dgm:pt modelId="{58632002-F81C-4766-A85F-41544A9EACBA}" type="pres">
      <dgm:prSet presAssocID="{23A4C191-DC1B-4FEC-B1A5-F03353AE3233}" presName="spaceBetweenRectangles" presStyleCnt="0"/>
      <dgm:spPr/>
    </dgm:pt>
    <dgm:pt modelId="{B94DF20F-2FBE-495F-8E06-ED85BA4152FB}" type="pres">
      <dgm:prSet presAssocID="{ED8D7BC3-DCF6-4A5E-9128-5BCE7E4B308B}" presName="parentLin" presStyleCnt="0"/>
      <dgm:spPr/>
    </dgm:pt>
    <dgm:pt modelId="{44813306-34A2-4672-BBA5-D0F47371B631}" type="pres">
      <dgm:prSet presAssocID="{ED8D7BC3-DCF6-4A5E-9128-5BCE7E4B308B}" presName="parentLeftMargin" presStyleLbl="node1" presStyleIdx="4" presStyleCnt="6"/>
      <dgm:spPr/>
      <dgm:t>
        <a:bodyPr/>
        <a:lstStyle/>
        <a:p>
          <a:endParaRPr lang="ru-RU"/>
        </a:p>
      </dgm:t>
    </dgm:pt>
    <dgm:pt modelId="{752D33BA-1729-4A6B-A4F0-155A6FEE89C2}" type="pres">
      <dgm:prSet presAssocID="{ED8D7BC3-DCF6-4A5E-9128-5BCE7E4B308B}" presName="parentText" presStyleLbl="node1" presStyleIdx="5" presStyleCnt="6" custScaleX="142857" custScaleY="20259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91A1E9-434C-47C2-8B20-71463E99C189}" type="pres">
      <dgm:prSet presAssocID="{ED8D7BC3-DCF6-4A5E-9128-5BCE7E4B308B}" presName="negativeSpace" presStyleCnt="0"/>
      <dgm:spPr/>
    </dgm:pt>
    <dgm:pt modelId="{C8962D4C-3494-4E83-8D05-F8152B5EA57A}" type="pres">
      <dgm:prSet presAssocID="{ED8D7BC3-DCF6-4A5E-9128-5BCE7E4B308B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D6CE7E9A-99C2-49C0-8861-7B107750A780}" type="presOf" srcId="{B2C9CD61-7661-4E48-920C-ABE715B1A9FA}" destId="{FBAE88F1-43D6-4C06-B94D-3B0E2F54A9E9}" srcOrd="1" destOrd="0" presId="urn:microsoft.com/office/officeart/2005/8/layout/list1"/>
    <dgm:cxn modelId="{27965255-5A3C-4EDC-9667-6C28134573E9}" srcId="{EA32096D-1183-4C7A-BE0B-73DAF80F4E3A}" destId="{ED8D7BC3-DCF6-4A5E-9128-5BCE7E4B308B}" srcOrd="5" destOrd="0" parTransId="{624F5849-12E8-423D-BEE2-207DB6C07181}" sibTransId="{D698EC28-49E7-4529-9A4B-68758903DED8}"/>
    <dgm:cxn modelId="{8FF88366-71C7-41D6-8569-4A10D2311D50}" type="presOf" srcId="{C3E93427-0C96-4C04-8B7E-9E6B37C0B8FD}" destId="{EE357002-66C9-4E41-8D40-220D1FC27A11}" srcOrd="1" destOrd="0" presId="urn:microsoft.com/office/officeart/2005/8/layout/list1"/>
    <dgm:cxn modelId="{65FFB47E-9A6F-4D55-B16D-50D637541AB3}" type="presOf" srcId="{ED8D7BC3-DCF6-4A5E-9128-5BCE7E4B308B}" destId="{752D33BA-1729-4A6B-A4F0-155A6FEE89C2}" srcOrd="1" destOrd="0" presId="urn:microsoft.com/office/officeart/2005/8/layout/list1"/>
    <dgm:cxn modelId="{10915A1B-CE11-41D0-B6FA-2B33E8E01CE3}" type="presOf" srcId="{E6350478-E438-4390-AA4B-B601CEEF6256}" destId="{5D2C3356-7DED-4311-BF58-6E2F129C8213}" srcOrd="0" destOrd="0" presId="urn:microsoft.com/office/officeart/2005/8/layout/list1"/>
    <dgm:cxn modelId="{35FE5FFC-E301-4C73-A6DD-F7B41B837B48}" type="presOf" srcId="{EA32096D-1183-4C7A-BE0B-73DAF80F4E3A}" destId="{14DF4274-C681-44FC-8539-EE3CD1E62CE3}" srcOrd="0" destOrd="0" presId="urn:microsoft.com/office/officeart/2005/8/layout/list1"/>
    <dgm:cxn modelId="{46127060-9D0B-42DB-9A06-3BAF9C93B9D9}" type="presOf" srcId="{D76CBFAB-37ED-422A-BC8E-A9051FB01B90}" destId="{CE89F923-933B-45C1-95CA-A3417AB95AFB}" srcOrd="0" destOrd="0" presId="urn:microsoft.com/office/officeart/2005/8/layout/list1"/>
    <dgm:cxn modelId="{26E461C6-41C5-4DA3-AB3D-171D05207863}" type="presOf" srcId="{B2C9CD61-7661-4E48-920C-ABE715B1A9FA}" destId="{27F7D0F0-232D-4CFC-830D-F580B50C71D6}" srcOrd="0" destOrd="0" presId="urn:microsoft.com/office/officeart/2005/8/layout/list1"/>
    <dgm:cxn modelId="{42E5FF1C-EECC-458E-90C3-E03AAE58AC25}" srcId="{EA32096D-1183-4C7A-BE0B-73DAF80F4E3A}" destId="{C3E93427-0C96-4C04-8B7E-9E6B37C0B8FD}" srcOrd="4" destOrd="0" parTransId="{78699236-FF59-42DA-9B99-FFC049AF2111}" sibTransId="{23A4C191-DC1B-4FEC-B1A5-F03353AE3233}"/>
    <dgm:cxn modelId="{983CFF5C-6A16-44EC-83E8-2D29C011555B}" srcId="{EA32096D-1183-4C7A-BE0B-73DAF80F4E3A}" destId="{D76CBFAB-37ED-422A-BC8E-A9051FB01B90}" srcOrd="1" destOrd="0" parTransId="{D1D84C3E-7FD0-41BA-BDE4-59E860B65666}" sibTransId="{608106DB-ACCF-4F26-873C-D2A3A6A83680}"/>
    <dgm:cxn modelId="{185E46F8-078B-4FC3-9DAB-48ED46F181E8}" type="presOf" srcId="{E6350478-E438-4390-AA4B-B601CEEF6256}" destId="{6B3139D1-521E-44B1-BAA4-4A4A4C728EE1}" srcOrd="1" destOrd="0" presId="urn:microsoft.com/office/officeart/2005/8/layout/list1"/>
    <dgm:cxn modelId="{9B031855-8FBF-4ECC-958F-92D691FC0680}" srcId="{EA32096D-1183-4C7A-BE0B-73DAF80F4E3A}" destId="{B2C9CD61-7661-4E48-920C-ABE715B1A9FA}" srcOrd="0" destOrd="0" parTransId="{60390D5D-BB70-43F9-BBC0-3CE5F3A86F57}" sibTransId="{044E093A-1DF2-406F-8AD4-174E08DA4C96}"/>
    <dgm:cxn modelId="{E3F2EDEE-C2BE-4BFE-BA4B-FD7DAB313FFF}" type="presOf" srcId="{D76CBFAB-37ED-422A-BC8E-A9051FB01B90}" destId="{D2E3BF6D-2E7A-4121-9378-2FAA32E6AE36}" srcOrd="1" destOrd="0" presId="urn:microsoft.com/office/officeart/2005/8/layout/list1"/>
    <dgm:cxn modelId="{7FFFFDC7-5834-4D63-BA11-36889FC4E187}" type="presOf" srcId="{C3E93427-0C96-4C04-8B7E-9E6B37C0B8FD}" destId="{41B6AD4B-CBF0-4261-A55D-F150A8BF3DB4}" srcOrd="0" destOrd="0" presId="urn:microsoft.com/office/officeart/2005/8/layout/list1"/>
    <dgm:cxn modelId="{C98DCD62-53BB-43FD-8AA3-FEB32F3C6973}" srcId="{EA32096D-1183-4C7A-BE0B-73DAF80F4E3A}" destId="{1A57FFC7-8DCF-4720-B420-C6C79829C2BA}" srcOrd="3" destOrd="0" parTransId="{B73531DB-786F-4824-959F-E5715F165807}" sibTransId="{211D41AF-088D-4843-9348-68A3CD3A8071}"/>
    <dgm:cxn modelId="{18D85CEE-A22F-4487-BDA9-D3C36CC9D9DD}" type="presOf" srcId="{1A57FFC7-8DCF-4720-B420-C6C79829C2BA}" destId="{90E8FAA3-ADB6-4A79-B853-2F506133AE73}" srcOrd="0" destOrd="0" presId="urn:microsoft.com/office/officeart/2005/8/layout/list1"/>
    <dgm:cxn modelId="{8904298C-81BF-4794-85F7-017F9824B865}" type="presOf" srcId="{1A57FFC7-8DCF-4720-B420-C6C79829C2BA}" destId="{A3531B14-F0AD-47DE-99CC-AB838ACBDDCA}" srcOrd="1" destOrd="0" presId="urn:microsoft.com/office/officeart/2005/8/layout/list1"/>
    <dgm:cxn modelId="{84F41CC7-9D6C-45DE-AE58-C4BE2A5F9D38}" type="presOf" srcId="{ED8D7BC3-DCF6-4A5E-9128-5BCE7E4B308B}" destId="{44813306-34A2-4672-BBA5-D0F47371B631}" srcOrd="0" destOrd="0" presId="urn:microsoft.com/office/officeart/2005/8/layout/list1"/>
    <dgm:cxn modelId="{08FE0768-1BDB-4A9D-9263-EA06DC765169}" srcId="{EA32096D-1183-4C7A-BE0B-73DAF80F4E3A}" destId="{E6350478-E438-4390-AA4B-B601CEEF6256}" srcOrd="2" destOrd="0" parTransId="{A29C8198-F673-4492-8984-5CA0EAC1F51E}" sibTransId="{12385A87-4096-4232-B672-E430322D7C87}"/>
    <dgm:cxn modelId="{F49BD0DE-FA41-4C1B-A249-AD6188236C03}" type="presParOf" srcId="{14DF4274-C681-44FC-8539-EE3CD1E62CE3}" destId="{344623CD-DDBF-4B7F-808C-FB8288CE57CD}" srcOrd="0" destOrd="0" presId="urn:microsoft.com/office/officeart/2005/8/layout/list1"/>
    <dgm:cxn modelId="{E802EFF2-BB2E-4F58-A0CE-0E59E88F28F9}" type="presParOf" srcId="{344623CD-DDBF-4B7F-808C-FB8288CE57CD}" destId="{27F7D0F0-232D-4CFC-830D-F580B50C71D6}" srcOrd="0" destOrd="0" presId="urn:microsoft.com/office/officeart/2005/8/layout/list1"/>
    <dgm:cxn modelId="{76CE136E-CA59-461D-A883-EF2C8052CDD8}" type="presParOf" srcId="{344623CD-DDBF-4B7F-808C-FB8288CE57CD}" destId="{FBAE88F1-43D6-4C06-B94D-3B0E2F54A9E9}" srcOrd="1" destOrd="0" presId="urn:microsoft.com/office/officeart/2005/8/layout/list1"/>
    <dgm:cxn modelId="{6B3A5985-B91A-473F-AAAB-A09D7533F7F2}" type="presParOf" srcId="{14DF4274-C681-44FC-8539-EE3CD1E62CE3}" destId="{2D226CB7-CB28-4373-A9D5-04F02D7C229C}" srcOrd="1" destOrd="0" presId="urn:microsoft.com/office/officeart/2005/8/layout/list1"/>
    <dgm:cxn modelId="{B3782EF2-FEAC-4FD5-A1DE-C1D516A1FBEE}" type="presParOf" srcId="{14DF4274-C681-44FC-8539-EE3CD1E62CE3}" destId="{D8535F97-B3E7-4D18-A5BC-C36785A4AB5A}" srcOrd="2" destOrd="0" presId="urn:microsoft.com/office/officeart/2005/8/layout/list1"/>
    <dgm:cxn modelId="{D69C9BD2-7B4E-44FA-A5F5-8B1055AA1A85}" type="presParOf" srcId="{14DF4274-C681-44FC-8539-EE3CD1E62CE3}" destId="{8BDDE4FB-E207-46B5-938E-52CC76F455DA}" srcOrd="3" destOrd="0" presId="urn:microsoft.com/office/officeart/2005/8/layout/list1"/>
    <dgm:cxn modelId="{E87FF8E4-6834-45C1-9CC3-D01AB3E79297}" type="presParOf" srcId="{14DF4274-C681-44FC-8539-EE3CD1E62CE3}" destId="{812F54DF-AF92-4AED-8233-7A17CD026A6D}" srcOrd="4" destOrd="0" presId="urn:microsoft.com/office/officeart/2005/8/layout/list1"/>
    <dgm:cxn modelId="{C63DE00E-0FFD-4C2C-8E0A-D210A011C096}" type="presParOf" srcId="{812F54DF-AF92-4AED-8233-7A17CD026A6D}" destId="{CE89F923-933B-45C1-95CA-A3417AB95AFB}" srcOrd="0" destOrd="0" presId="urn:microsoft.com/office/officeart/2005/8/layout/list1"/>
    <dgm:cxn modelId="{F22C159D-11BD-4041-8DFC-52F8EF39BA1E}" type="presParOf" srcId="{812F54DF-AF92-4AED-8233-7A17CD026A6D}" destId="{D2E3BF6D-2E7A-4121-9378-2FAA32E6AE36}" srcOrd="1" destOrd="0" presId="urn:microsoft.com/office/officeart/2005/8/layout/list1"/>
    <dgm:cxn modelId="{685A0111-6FA0-4610-A6AB-0D49B3B6E8A4}" type="presParOf" srcId="{14DF4274-C681-44FC-8539-EE3CD1E62CE3}" destId="{4BFD954C-4C25-4063-B96E-5DD22AB39FA4}" srcOrd="5" destOrd="0" presId="urn:microsoft.com/office/officeart/2005/8/layout/list1"/>
    <dgm:cxn modelId="{7BB5CE56-3FE7-46B2-8A0E-4640C9F099E7}" type="presParOf" srcId="{14DF4274-C681-44FC-8539-EE3CD1E62CE3}" destId="{ACF2D82B-9FFB-4482-8DEE-A96774D99385}" srcOrd="6" destOrd="0" presId="urn:microsoft.com/office/officeart/2005/8/layout/list1"/>
    <dgm:cxn modelId="{C59AF00E-7070-4014-BB70-E27184954B95}" type="presParOf" srcId="{14DF4274-C681-44FC-8539-EE3CD1E62CE3}" destId="{B7657D5E-DEE4-4F50-A627-BA272281B7AE}" srcOrd="7" destOrd="0" presId="urn:microsoft.com/office/officeart/2005/8/layout/list1"/>
    <dgm:cxn modelId="{2800AD73-C1D0-44F4-A9BF-867488A6B196}" type="presParOf" srcId="{14DF4274-C681-44FC-8539-EE3CD1E62CE3}" destId="{E353B035-D765-4AB3-9E71-16685061DB31}" srcOrd="8" destOrd="0" presId="urn:microsoft.com/office/officeart/2005/8/layout/list1"/>
    <dgm:cxn modelId="{B23510A6-6E22-4379-8BF5-969D955B2F91}" type="presParOf" srcId="{E353B035-D765-4AB3-9E71-16685061DB31}" destId="{5D2C3356-7DED-4311-BF58-6E2F129C8213}" srcOrd="0" destOrd="0" presId="urn:microsoft.com/office/officeart/2005/8/layout/list1"/>
    <dgm:cxn modelId="{3D4797BD-3027-49F9-B968-2E5AA2B2DA90}" type="presParOf" srcId="{E353B035-D765-4AB3-9E71-16685061DB31}" destId="{6B3139D1-521E-44B1-BAA4-4A4A4C728EE1}" srcOrd="1" destOrd="0" presId="urn:microsoft.com/office/officeart/2005/8/layout/list1"/>
    <dgm:cxn modelId="{B6F1477F-FCE7-4EA3-B0FF-DE9812A220CF}" type="presParOf" srcId="{14DF4274-C681-44FC-8539-EE3CD1E62CE3}" destId="{0B073EA8-E5AF-4538-98C3-59CF5AC5084B}" srcOrd="9" destOrd="0" presId="urn:microsoft.com/office/officeart/2005/8/layout/list1"/>
    <dgm:cxn modelId="{72F2D19C-E67B-45ED-8A4B-6B1729D9427B}" type="presParOf" srcId="{14DF4274-C681-44FC-8539-EE3CD1E62CE3}" destId="{440A5952-E60D-4445-AD1C-56BE7B4D16E3}" srcOrd="10" destOrd="0" presId="urn:microsoft.com/office/officeart/2005/8/layout/list1"/>
    <dgm:cxn modelId="{03CDBBCE-41EF-4D22-9BD5-E810CACFB800}" type="presParOf" srcId="{14DF4274-C681-44FC-8539-EE3CD1E62CE3}" destId="{ECECD2DA-0C95-4251-B598-48D5F24D92E8}" srcOrd="11" destOrd="0" presId="urn:microsoft.com/office/officeart/2005/8/layout/list1"/>
    <dgm:cxn modelId="{623978E6-42B3-44D7-ABF5-A5DCBC367B1D}" type="presParOf" srcId="{14DF4274-C681-44FC-8539-EE3CD1E62CE3}" destId="{C85933B2-0EA2-4591-A43A-F15A1D051831}" srcOrd="12" destOrd="0" presId="urn:microsoft.com/office/officeart/2005/8/layout/list1"/>
    <dgm:cxn modelId="{31D10AF9-3977-4569-BF24-6F879F48A3C9}" type="presParOf" srcId="{C85933B2-0EA2-4591-A43A-F15A1D051831}" destId="{90E8FAA3-ADB6-4A79-B853-2F506133AE73}" srcOrd="0" destOrd="0" presId="urn:microsoft.com/office/officeart/2005/8/layout/list1"/>
    <dgm:cxn modelId="{17233831-4469-489B-ADAF-A5A3D894A41A}" type="presParOf" srcId="{C85933B2-0EA2-4591-A43A-F15A1D051831}" destId="{A3531B14-F0AD-47DE-99CC-AB838ACBDDCA}" srcOrd="1" destOrd="0" presId="urn:microsoft.com/office/officeart/2005/8/layout/list1"/>
    <dgm:cxn modelId="{AB15C948-CEEE-4667-8737-4CB344F4F115}" type="presParOf" srcId="{14DF4274-C681-44FC-8539-EE3CD1E62CE3}" destId="{DFB10C17-56DC-4081-BA2C-D249F2BEB26F}" srcOrd="13" destOrd="0" presId="urn:microsoft.com/office/officeart/2005/8/layout/list1"/>
    <dgm:cxn modelId="{16BBA222-0B3A-4FB9-8B20-CB272DBC9ECC}" type="presParOf" srcId="{14DF4274-C681-44FC-8539-EE3CD1E62CE3}" destId="{9C60CC37-1378-411B-9D00-4D0BECEFF242}" srcOrd="14" destOrd="0" presId="urn:microsoft.com/office/officeart/2005/8/layout/list1"/>
    <dgm:cxn modelId="{52576334-47B4-44D4-9401-04CA0CC5C66D}" type="presParOf" srcId="{14DF4274-C681-44FC-8539-EE3CD1E62CE3}" destId="{898A9565-97E4-46C0-9DA2-3AFF1DC5A6E6}" srcOrd="15" destOrd="0" presId="urn:microsoft.com/office/officeart/2005/8/layout/list1"/>
    <dgm:cxn modelId="{C3F76B6E-3AF2-4E0F-BC77-7A3AE1E0A9CF}" type="presParOf" srcId="{14DF4274-C681-44FC-8539-EE3CD1E62CE3}" destId="{A5CD8F7A-24DF-4123-8766-D5A98A35423D}" srcOrd="16" destOrd="0" presId="urn:microsoft.com/office/officeart/2005/8/layout/list1"/>
    <dgm:cxn modelId="{D9433BC3-C5B0-4185-8912-87EB30334C50}" type="presParOf" srcId="{A5CD8F7A-24DF-4123-8766-D5A98A35423D}" destId="{41B6AD4B-CBF0-4261-A55D-F150A8BF3DB4}" srcOrd="0" destOrd="0" presId="urn:microsoft.com/office/officeart/2005/8/layout/list1"/>
    <dgm:cxn modelId="{5780B969-46BD-4CA9-9ACD-77A3E8305068}" type="presParOf" srcId="{A5CD8F7A-24DF-4123-8766-D5A98A35423D}" destId="{EE357002-66C9-4E41-8D40-220D1FC27A11}" srcOrd="1" destOrd="0" presId="urn:microsoft.com/office/officeart/2005/8/layout/list1"/>
    <dgm:cxn modelId="{543E1CB9-49E4-4915-839A-4DD36C06ECE2}" type="presParOf" srcId="{14DF4274-C681-44FC-8539-EE3CD1E62CE3}" destId="{BA7AC2B1-BF32-4B84-AD97-7FD067BC3D42}" srcOrd="17" destOrd="0" presId="urn:microsoft.com/office/officeart/2005/8/layout/list1"/>
    <dgm:cxn modelId="{6A8159B7-FC00-4A88-B757-47DCE2B6B235}" type="presParOf" srcId="{14DF4274-C681-44FC-8539-EE3CD1E62CE3}" destId="{4B69F67C-4345-4A50-8293-98036EDE9BDA}" srcOrd="18" destOrd="0" presId="urn:microsoft.com/office/officeart/2005/8/layout/list1"/>
    <dgm:cxn modelId="{E52831E4-C011-4526-953C-9D80BF8D4C64}" type="presParOf" srcId="{14DF4274-C681-44FC-8539-EE3CD1E62CE3}" destId="{58632002-F81C-4766-A85F-41544A9EACBA}" srcOrd="19" destOrd="0" presId="urn:microsoft.com/office/officeart/2005/8/layout/list1"/>
    <dgm:cxn modelId="{6372CF12-ECEF-4C1E-B35C-17376BB02189}" type="presParOf" srcId="{14DF4274-C681-44FC-8539-EE3CD1E62CE3}" destId="{B94DF20F-2FBE-495F-8E06-ED85BA4152FB}" srcOrd="20" destOrd="0" presId="urn:microsoft.com/office/officeart/2005/8/layout/list1"/>
    <dgm:cxn modelId="{95E3A462-3B15-43F3-98D0-3A538B893283}" type="presParOf" srcId="{B94DF20F-2FBE-495F-8E06-ED85BA4152FB}" destId="{44813306-34A2-4672-BBA5-D0F47371B631}" srcOrd="0" destOrd="0" presId="urn:microsoft.com/office/officeart/2005/8/layout/list1"/>
    <dgm:cxn modelId="{9F13C7CF-6A4C-4980-9A2C-B4721FA3E6C6}" type="presParOf" srcId="{B94DF20F-2FBE-495F-8E06-ED85BA4152FB}" destId="{752D33BA-1729-4A6B-A4F0-155A6FEE89C2}" srcOrd="1" destOrd="0" presId="urn:microsoft.com/office/officeart/2005/8/layout/list1"/>
    <dgm:cxn modelId="{A0A5A698-4B46-42DB-971A-75E28854DA06}" type="presParOf" srcId="{14DF4274-C681-44FC-8539-EE3CD1E62CE3}" destId="{3091A1E9-434C-47C2-8B20-71463E99C189}" srcOrd="21" destOrd="0" presId="urn:microsoft.com/office/officeart/2005/8/layout/list1"/>
    <dgm:cxn modelId="{1D480A9D-9FD3-4111-9035-F7BF3C5196F5}" type="presParOf" srcId="{14DF4274-C681-44FC-8539-EE3CD1E62CE3}" destId="{C8962D4C-3494-4E83-8D05-F8152B5EA57A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2B6FFFA-D5CD-4A23-B4D4-1F7B7F16DF3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27637D4-5761-44DA-BD4B-8CB5663E1AFC}">
      <dgm:prSet phldrT="[Текст]" custT="1"/>
      <dgm:spPr>
        <a:solidFill>
          <a:srgbClr val="002E2D"/>
        </a:solidFill>
      </dgm:spPr>
      <dgm:t>
        <a:bodyPr/>
        <a:lstStyle/>
        <a:p>
          <a:r>
            <a:rPr lang="ru-RU" sz="1700" u="none" dirty="0" smtClean="0">
              <a:uFillTx/>
            </a:rPr>
            <a:t>       </a:t>
          </a:r>
          <a:r>
            <a:rPr lang="ru-RU" sz="2400" i="1" u="none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- выступление с докладом; 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37D2823-FB69-4C8F-B82E-757283472340}" type="parTrans" cxnId="{55AD6566-7906-4501-B37D-2AD0CB17BD09}">
      <dgm:prSet/>
      <dgm:spPr/>
      <dgm:t>
        <a:bodyPr/>
        <a:lstStyle/>
        <a:p>
          <a:endParaRPr lang="ru-RU"/>
        </a:p>
      </dgm:t>
    </dgm:pt>
    <dgm:pt modelId="{60E80369-E9F3-471B-B1AE-4987EA96CE13}" type="sibTrans" cxnId="{55AD6566-7906-4501-B37D-2AD0CB17BD09}">
      <dgm:prSet/>
      <dgm:spPr/>
      <dgm:t>
        <a:bodyPr/>
        <a:lstStyle/>
        <a:p>
          <a:endParaRPr lang="ru-RU"/>
        </a:p>
      </dgm:t>
    </dgm:pt>
    <dgm:pt modelId="{15995C9C-448B-4EBE-A1D2-CABB4DE7C84F}">
      <dgm:prSet phldrT="[Текст]" custT="1"/>
      <dgm:spPr>
        <a:solidFill>
          <a:srgbClr val="004240"/>
        </a:solidFill>
      </dgm:spPr>
      <dgm:t>
        <a:bodyPr/>
        <a:lstStyle/>
        <a:p>
          <a:r>
            <a:rPr lang="ru-RU" sz="1700" dirty="0" smtClean="0"/>
            <a:t>       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</a:t>
          </a:r>
          <a:r>
            <a:rPr lang="ru-RU" sz="2400" i="1" u="none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вопросы к выступающему; 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1CF86B4-A86F-4A5A-9132-7D45F0EA67E5}" type="parTrans" cxnId="{A9FB71FB-31EC-4329-8BCE-E76C066E743F}">
      <dgm:prSet/>
      <dgm:spPr/>
      <dgm:t>
        <a:bodyPr/>
        <a:lstStyle/>
        <a:p>
          <a:endParaRPr lang="ru-RU"/>
        </a:p>
      </dgm:t>
    </dgm:pt>
    <dgm:pt modelId="{72B98A56-55BD-4CFC-B091-E23B723808A2}" type="sibTrans" cxnId="{A9FB71FB-31EC-4329-8BCE-E76C066E743F}">
      <dgm:prSet/>
      <dgm:spPr/>
      <dgm:t>
        <a:bodyPr/>
        <a:lstStyle/>
        <a:p>
          <a:endParaRPr lang="ru-RU"/>
        </a:p>
      </dgm:t>
    </dgm:pt>
    <dgm:pt modelId="{DDB41EC3-BCF6-47EE-A468-9DB2BF693DFC}">
      <dgm:prSet phldrT="[Текст]" custT="1"/>
      <dgm:spPr>
        <a:solidFill>
          <a:srgbClr val="00605E"/>
        </a:solidFill>
      </dgm:spPr>
      <dgm:t>
        <a:bodyPr/>
        <a:lstStyle/>
        <a:p>
          <a:r>
            <a:rPr lang="ru-RU" sz="2400" i="1" u="none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   - развернутая беседа по теме доклада; 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60857AA-4E03-40E7-A6E3-4A63D23C17B7}" type="parTrans" cxnId="{A439E1C8-F0F4-4C7E-B415-66553659AF2E}">
      <dgm:prSet/>
      <dgm:spPr/>
      <dgm:t>
        <a:bodyPr/>
        <a:lstStyle/>
        <a:p>
          <a:endParaRPr lang="ru-RU"/>
        </a:p>
      </dgm:t>
    </dgm:pt>
    <dgm:pt modelId="{B2E48BD2-04ED-42E1-8C7F-9361F7ACD537}" type="sibTrans" cxnId="{A439E1C8-F0F4-4C7E-B415-66553659AF2E}">
      <dgm:prSet/>
      <dgm:spPr/>
      <dgm:t>
        <a:bodyPr/>
        <a:lstStyle/>
        <a:p>
          <a:endParaRPr lang="ru-RU"/>
        </a:p>
      </dgm:t>
    </dgm:pt>
    <dgm:pt modelId="{A8FC1CC0-E8CB-4375-8F0A-F600BB0DD02B}">
      <dgm:prSet phldrT="[Текст]" custT="1"/>
      <dgm:spPr>
        <a:solidFill>
          <a:srgbClr val="00D2CD"/>
        </a:solidFill>
      </dgm:spPr>
      <dgm:t>
        <a:bodyPr/>
        <a:lstStyle/>
        <a:p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заключение преподавателя. 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A9B3BAF-9FDE-434C-B258-669A4343D7E6}" type="parTrans" cxnId="{37D64ADA-2A7F-4A22-A072-AF4C61EAA4E9}">
      <dgm:prSet/>
      <dgm:spPr/>
      <dgm:t>
        <a:bodyPr/>
        <a:lstStyle/>
        <a:p>
          <a:endParaRPr lang="ru-RU"/>
        </a:p>
      </dgm:t>
    </dgm:pt>
    <dgm:pt modelId="{6B83C61C-0A1B-404A-8CB5-70B0C3D2F90E}" type="sibTrans" cxnId="{37D64ADA-2A7F-4A22-A072-AF4C61EAA4E9}">
      <dgm:prSet/>
      <dgm:spPr/>
      <dgm:t>
        <a:bodyPr/>
        <a:lstStyle/>
        <a:p>
          <a:endParaRPr lang="ru-RU"/>
        </a:p>
      </dgm:t>
    </dgm:pt>
    <dgm:pt modelId="{B4782D58-09B8-4E51-8195-3C6ACFC4FD81}">
      <dgm:prSet phldrT="[Текст]" custT="1"/>
      <dgm:spPr>
        <a:solidFill>
          <a:srgbClr val="008A87"/>
        </a:solidFill>
      </dgm:spPr>
      <dgm:t>
        <a:bodyPr/>
        <a:lstStyle/>
        <a:p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-  </a:t>
          </a:r>
          <a:r>
            <a:rPr lang="ru-RU" sz="2400" i="1" u="none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обсуждение достоинств и недостатков доклада; 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5914F5D-5301-467D-BD2E-22B0ED3D2888}" type="parTrans" cxnId="{964361B4-4C7E-4526-AFCE-1F4E22298919}">
      <dgm:prSet/>
      <dgm:spPr/>
      <dgm:t>
        <a:bodyPr/>
        <a:lstStyle/>
        <a:p>
          <a:endParaRPr lang="ru-RU"/>
        </a:p>
      </dgm:t>
    </dgm:pt>
    <dgm:pt modelId="{ADC48360-BF4E-4F14-B1E2-E1AED4EBA295}" type="sibTrans" cxnId="{964361B4-4C7E-4526-AFCE-1F4E22298919}">
      <dgm:prSet/>
      <dgm:spPr/>
      <dgm:t>
        <a:bodyPr/>
        <a:lstStyle/>
        <a:p>
          <a:endParaRPr lang="ru-RU"/>
        </a:p>
      </dgm:t>
    </dgm:pt>
    <dgm:pt modelId="{2EE872E6-4203-4977-A7F3-CBB16C1FED63}">
      <dgm:prSet phldrT="[Текст]" custT="1"/>
      <dgm:spPr>
        <a:solidFill>
          <a:srgbClr val="009A96"/>
        </a:solidFill>
      </dgm:spPr>
      <dgm:t>
        <a:bodyPr/>
        <a:lstStyle/>
        <a:p>
          <a:pPr algn="just"/>
          <a:r>
            <a:rPr lang="ru-RU" sz="1700" dirty="0" smtClean="0"/>
            <a:t>       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</a:t>
          </a:r>
          <a:r>
            <a:rPr lang="ru-RU" sz="2400" i="1" u="none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заключительное слово докладчика; 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93CF6D3-E8BE-48B0-8B0D-7DF05C7F951C}" type="parTrans" cxnId="{1DA60505-8261-4D63-AE21-F333B569FF84}">
      <dgm:prSet/>
      <dgm:spPr/>
      <dgm:t>
        <a:bodyPr/>
        <a:lstStyle/>
        <a:p>
          <a:endParaRPr lang="ru-RU"/>
        </a:p>
      </dgm:t>
    </dgm:pt>
    <dgm:pt modelId="{ABF145ED-10D2-43E9-A150-FF69E3A20409}" type="sibTrans" cxnId="{1DA60505-8261-4D63-AE21-F333B569FF84}">
      <dgm:prSet/>
      <dgm:spPr/>
      <dgm:t>
        <a:bodyPr/>
        <a:lstStyle/>
        <a:p>
          <a:endParaRPr lang="ru-RU"/>
        </a:p>
      </dgm:t>
    </dgm:pt>
    <dgm:pt modelId="{E27E8A5A-0CA6-4592-B093-90A6DA6CD323}" type="pres">
      <dgm:prSet presAssocID="{72B6FFFA-D5CD-4A23-B4D4-1F7B7F16DF3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DC7CCBA-2AC5-4382-B2FB-5BC5AD8997A0}" type="pres">
      <dgm:prSet presAssocID="{C27637D4-5761-44DA-BD4B-8CB5663E1AFC}" presName="parentLin" presStyleCnt="0"/>
      <dgm:spPr/>
    </dgm:pt>
    <dgm:pt modelId="{2C988CB6-9043-4C84-9A5E-ECD04BC9684F}" type="pres">
      <dgm:prSet presAssocID="{C27637D4-5761-44DA-BD4B-8CB5663E1AFC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DC45E9A0-26FA-4895-A42F-5F2825D90D07}" type="pres">
      <dgm:prSet presAssocID="{C27637D4-5761-44DA-BD4B-8CB5663E1AFC}" presName="parentText" presStyleLbl="node1" presStyleIdx="0" presStyleCnt="6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2BB8EF-AE90-44D6-A0C8-72A1C4F76833}" type="pres">
      <dgm:prSet presAssocID="{C27637D4-5761-44DA-BD4B-8CB5663E1AFC}" presName="negativeSpace" presStyleCnt="0"/>
      <dgm:spPr/>
    </dgm:pt>
    <dgm:pt modelId="{A38AD1E7-FCD9-4A52-8575-CCB5E4F485F4}" type="pres">
      <dgm:prSet presAssocID="{C27637D4-5761-44DA-BD4B-8CB5663E1AFC}" presName="childText" presStyleLbl="conFgAcc1" presStyleIdx="0" presStyleCnt="6">
        <dgm:presLayoutVars>
          <dgm:bulletEnabled val="1"/>
        </dgm:presLayoutVars>
      </dgm:prSet>
      <dgm:spPr/>
    </dgm:pt>
    <dgm:pt modelId="{7B2BBA0F-0303-4E59-9890-6C46DE27E7A8}" type="pres">
      <dgm:prSet presAssocID="{60E80369-E9F3-471B-B1AE-4987EA96CE13}" presName="spaceBetweenRectangles" presStyleCnt="0"/>
      <dgm:spPr/>
    </dgm:pt>
    <dgm:pt modelId="{289D55B6-146F-4797-905A-4F214F28D370}" type="pres">
      <dgm:prSet presAssocID="{15995C9C-448B-4EBE-A1D2-CABB4DE7C84F}" presName="parentLin" presStyleCnt="0"/>
      <dgm:spPr/>
    </dgm:pt>
    <dgm:pt modelId="{37743231-0C6A-453B-873B-D9B321E76206}" type="pres">
      <dgm:prSet presAssocID="{15995C9C-448B-4EBE-A1D2-CABB4DE7C84F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0D73CACA-C9B9-4AA7-925A-D5D5BFBBDE6B}" type="pres">
      <dgm:prSet presAssocID="{15995C9C-448B-4EBE-A1D2-CABB4DE7C84F}" presName="parentText" presStyleLbl="node1" presStyleIdx="1" presStyleCnt="6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82FF74-93EF-4AAF-B515-DD4D75C44D90}" type="pres">
      <dgm:prSet presAssocID="{15995C9C-448B-4EBE-A1D2-CABB4DE7C84F}" presName="negativeSpace" presStyleCnt="0"/>
      <dgm:spPr/>
    </dgm:pt>
    <dgm:pt modelId="{FF9608CB-19BB-4B1E-AF23-2E2E357AB3F4}" type="pres">
      <dgm:prSet presAssocID="{15995C9C-448B-4EBE-A1D2-CABB4DE7C84F}" presName="childText" presStyleLbl="conFgAcc1" presStyleIdx="1" presStyleCnt="6">
        <dgm:presLayoutVars>
          <dgm:bulletEnabled val="1"/>
        </dgm:presLayoutVars>
      </dgm:prSet>
      <dgm:spPr/>
    </dgm:pt>
    <dgm:pt modelId="{987C4A79-5E53-4561-8284-2FC28CEB3743}" type="pres">
      <dgm:prSet presAssocID="{72B98A56-55BD-4CFC-B091-E23B723808A2}" presName="spaceBetweenRectangles" presStyleCnt="0"/>
      <dgm:spPr/>
    </dgm:pt>
    <dgm:pt modelId="{93C172E9-5BF1-4395-8CDD-65D57A9B5C7F}" type="pres">
      <dgm:prSet presAssocID="{DDB41EC3-BCF6-47EE-A468-9DB2BF693DFC}" presName="parentLin" presStyleCnt="0"/>
      <dgm:spPr/>
    </dgm:pt>
    <dgm:pt modelId="{3FBBA01D-42A7-451E-B25F-1A8F1BF5CBEC}" type="pres">
      <dgm:prSet presAssocID="{DDB41EC3-BCF6-47EE-A468-9DB2BF693DFC}" presName="parentLeftMargin" presStyleLbl="node1" presStyleIdx="1" presStyleCnt="6"/>
      <dgm:spPr/>
      <dgm:t>
        <a:bodyPr/>
        <a:lstStyle/>
        <a:p>
          <a:endParaRPr lang="ru-RU"/>
        </a:p>
      </dgm:t>
    </dgm:pt>
    <dgm:pt modelId="{500F979F-4752-4F02-9B6F-5B1C8FC5A9AF}" type="pres">
      <dgm:prSet presAssocID="{DDB41EC3-BCF6-47EE-A468-9DB2BF693DFC}" presName="parentText" presStyleLbl="node1" presStyleIdx="2" presStyleCnt="6" custScaleX="142857" custLinFactNeighborX="6327" custLinFactNeighborY="-999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499304-0522-4428-B085-11C66C9FFA29}" type="pres">
      <dgm:prSet presAssocID="{DDB41EC3-BCF6-47EE-A468-9DB2BF693DFC}" presName="negativeSpace" presStyleCnt="0"/>
      <dgm:spPr/>
    </dgm:pt>
    <dgm:pt modelId="{5E6E70DA-AFF0-41D5-A030-E22286EF2B35}" type="pres">
      <dgm:prSet presAssocID="{DDB41EC3-BCF6-47EE-A468-9DB2BF693DFC}" presName="childText" presStyleLbl="conFgAcc1" presStyleIdx="2" presStyleCnt="6">
        <dgm:presLayoutVars>
          <dgm:bulletEnabled val="1"/>
        </dgm:presLayoutVars>
      </dgm:prSet>
      <dgm:spPr/>
    </dgm:pt>
    <dgm:pt modelId="{FEB86D3E-7815-4D38-9F3A-C32F4B66E6F7}" type="pres">
      <dgm:prSet presAssocID="{B2E48BD2-04ED-42E1-8C7F-9361F7ACD537}" presName="spaceBetweenRectangles" presStyleCnt="0"/>
      <dgm:spPr/>
    </dgm:pt>
    <dgm:pt modelId="{6871AA66-245C-44BF-80F7-FAA38C6D2F7B}" type="pres">
      <dgm:prSet presAssocID="{B4782D58-09B8-4E51-8195-3C6ACFC4FD81}" presName="parentLin" presStyleCnt="0"/>
      <dgm:spPr/>
    </dgm:pt>
    <dgm:pt modelId="{CB166A10-8508-410E-B24A-FCA5E2B5F1D5}" type="pres">
      <dgm:prSet presAssocID="{B4782D58-09B8-4E51-8195-3C6ACFC4FD81}" presName="parentLeftMargin" presStyleLbl="node1" presStyleIdx="2" presStyleCnt="6"/>
      <dgm:spPr/>
      <dgm:t>
        <a:bodyPr/>
        <a:lstStyle/>
        <a:p>
          <a:endParaRPr lang="ru-RU"/>
        </a:p>
      </dgm:t>
    </dgm:pt>
    <dgm:pt modelId="{300B18F9-10E1-4F01-A07E-B3E2CF292482}" type="pres">
      <dgm:prSet presAssocID="{B4782D58-09B8-4E51-8195-3C6ACFC4FD81}" presName="parentText" presStyleLbl="node1" presStyleIdx="3" presStyleCnt="6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8DA8E8-01A5-4331-95AC-710E9BC16683}" type="pres">
      <dgm:prSet presAssocID="{B4782D58-09B8-4E51-8195-3C6ACFC4FD81}" presName="negativeSpace" presStyleCnt="0"/>
      <dgm:spPr/>
    </dgm:pt>
    <dgm:pt modelId="{F88E46E2-27EC-453D-8545-D4AE7993F2D2}" type="pres">
      <dgm:prSet presAssocID="{B4782D58-09B8-4E51-8195-3C6ACFC4FD81}" presName="childText" presStyleLbl="conFgAcc1" presStyleIdx="3" presStyleCnt="6">
        <dgm:presLayoutVars>
          <dgm:bulletEnabled val="1"/>
        </dgm:presLayoutVars>
      </dgm:prSet>
      <dgm:spPr/>
    </dgm:pt>
    <dgm:pt modelId="{71E99241-AF6D-477A-840F-5D81BD61D4F4}" type="pres">
      <dgm:prSet presAssocID="{ADC48360-BF4E-4F14-B1E2-E1AED4EBA295}" presName="spaceBetweenRectangles" presStyleCnt="0"/>
      <dgm:spPr/>
    </dgm:pt>
    <dgm:pt modelId="{0FE1BD54-BD06-4A1D-9BD0-D5C2DE6B433B}" type="pres">
      <dgm:prSet presAssocID="{2EE872E6-4203-4977-A7F3-CBB16C1FED63}" presName="parentLin" presStyleCnt="0"/>
      <dgm:spPr/>
    </dgm:pt>
    <dgm:pt modelId="{A1322267-8B4D-4F2A-863F-21723890950B}" type="pres">
      <dgm:prSet presAssocID="{2EE872E6-4203-4977-A7F3-CBB16C1FED63}" presName="parentLeftMargin" presStyleLbl="node1" presStyleIdx="3" presStyleCnt="6"/>
      <dgm:spPr/>
      <dgm:t>
        <a:bodyPr/>
        <a:lstStyle/>
        <a:p>
          <a:endParaRPr lang="ru-RU"/>
        </a:p>
      </dgm:t>
    </dgm:pt>
    <dgm:pt modelId="{82403F46-A01C-487D-AB3B-2EB0648C209D}" type="pres">
      <dgm:prSet presAssocID="{2EE872E6-4203-4977-A7F3-CBB16C1FED63}" presName="parentText" presStyleLbl="node1" presStyleIdx="4" presStyleCnt="6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EB87BB-95CD-4F34-A7F6-68002B44D5A9}" type="pres">
      <dgm:prSet presAssocID="{2EE872E6-4203-4977-A7F3-CBB16C1FED63}" presName="negativeSpace" presStyleCnt="0"/>
      <dgm:spPr/>
    </dgm:pt>
    <dgm:pt modelId="{82D4F076-C2F2-4EF7-A137-49C1CBCAFC03}" type="pres">
      <dgm:prSet presAssocID="{2EE872E6-4203-4977-A7F3-CBB16C1FED63}" presName="childText" presStyleLbl="conFgAcc1" presStyleIdx="4" presStyleCnt="6">
        <dgm:presLayoutVars>
          <dgm:bulletEnabled val="1"/>
        </dgm:presLayoutVars>
      </dgm:prSet>
      <dgm:spPr/>
    </dgm:pt>
    <dgm:pt modelId="{AD67C8CD-FF97-42EA-B1A0-0AF38DB07D43}" type="pres">
      <dgm:prSet presAssocID="{ABF145ED-10D2-43E9-A150-FF69E3A20409}" presName="spaceBetweenRectangles" presStyleCnt="0"/>
      <dgm:spPr/>
    </dgm:pt>
    <dgm:pt modelId="{D692D93C-A33C-4D36-94EC-41DCE528A469}" type="pres">
      <dgm:prSet presAssocID="{A8FC1CC0-E8CB-4375-8F0A-F600BB0DD02B}" presName="parentLin" presStyleCnt="0"/>
      <dgm:spPr/>
    </dgm:pt>
    <dgm:pt modelId="{07974A72-D194-4225-9D0B-0D7A513448E1}" type="pres">
      <dgm:prSet presAssocID="{A8FC1CC0-E8CB-4375-8F0A-F600BB0DD02B}" presName="parentLeftMargin" presStyleLbl="node1" presStyleIdx="4" presStyleCnt="6"/>
      <dgm:spPr/>
      <dgm:t>
        <a:bodyPr/>
        <a:lstStyle/>
        <a:p>
          <a:endParaRPr lang="ru-RU"/>
        </a:p>
      </dgm:t>
    </dgm:pt>
    <dgm:pt modelId="{11E37A78-D6D0-4D83-BB28-148B14A32613}" type="pres">
      <dgm:prSet presAssocID="{A8FC1CC0-E8CB-4375-8F0A-F600BB0DD02B}" presName="parentText" presStyleLbl="node1" presStyleIdx="5" presStyleCnt="6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460A0E-DDD2-4338-B9E4-6AACD74CA6D1}" type="pres">
      <dgm:prSet presAssocID="{A8FC1CC0-E8CB-4375-8F0A-F600BB0DD02B}" presName="negativeSpace" presStyleCnt="0"/>
      <dgm:spPr/>
    </dgm:pt>
    <dgm:pt modelId="{D4D430CA-0B87-4BBC-82C6-9D40954029BF}" type="pres">
      <dgm:prSet presAssocID="{A8FC1CC0-E8CB-4375-8F0A-F600BB0DD02B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2465B723-1652-426C-A4D0-779C87BE436B}" type="presOf" srcId="{DDB41EC3-BCF6-47EE-A468-9DB2BF693DFC}" destId="{3FBBA01D-42A7-451E-B25F-1A8F1BF5CBEC}" srcOrd="0" destOrd="0" presId="urn:microsoft.com/office/officeart/2005/8/layout/list1"/>
    <dgm:cxn modelId="{1B06D26B-A5F6-409E-B214-14A4E5F03ADC}" type="presOf" srcId="{DDB41EC3-BCF6-47EE-A468-9DB2BF693DFC}" destId="{500F979F-4752-4F02-9B6F-5B1C8FC5A9AF}" srcOrd="1" destOrd="0" presId="urn:microsoft.com/office/officeart/2005/8/layout/list1"/>
    <dgm:cxn modelId="{29B33774-6C4B-4D57-B58E-5D54BFEB901E}" type="presOf" srcId="{C27637D4-5761-44DA-BD4B-8CB5663E1AFC}" destId="{2C988CB6-9043-4C84-9A5E-ECD04BC9684F}" srcOrd="0" destOrd="0" presId="urn:microsoft.com/office/officeart/2005/8/layout/list1"/>
    <dgm:cxn modelId="{6A451AC4-D1A2-43E8-9AA4-0BC21DECFC89}" type="presOf" srcId="{2EE872E6-4203-4977-A7F3-CBB16C1FED63}" destId="{A1322267-8B4D-4F2A-863F-21723890950B}" srcOrd="0" destOrd="0" presId="urn:microsoft.com/office/officeart/2005/8/layout/list1"/>
    <dgm:cxn modelId="{EA4D4087-FE58-4442-95D2-B334A8C774C6}" type="presOf" srcId="{A8FC1CC0-E8CB-4375-8F0A-F600BB0DD02B}" destId="{11E37A78-D6D0-4D83-BB28-148B14A32613}" srcOrd="1" destOrd="0" presId="urn:microsoft.com/office/officeart/2005/8/layout/list1"/>
    <dgm:cxn modelId="{37F46CF6-A378-4E68-BCFC-A37FEFC70685}" type="presOf" srcId="{72B6FFFA-D5CD-4A23-B4D4-1F7B7F16DF36}" destId="{E27E8A5A-0CA6-4592-B093-90A6DA6CD323}" srcOrd="0" destOrd="0" presId="urn:microsoft.com/office/officeart/2005/8/layout/list1"/>
    <dgm:cxn modelId="{F291FE21-2296-41FC-828C-653FCAEE8748}" type="presOf" srcId="{C27637D4-5761-44DA-BD4B-8CB5663E1AFC}" destId="{DC45E9A0-26FA-4895-A42F-5F2825D90D07}" srcOrd="1" destOrd="0" presId="urn:microsoft.com/office/officeart/2005/8/layout/list1"/>
    <dgm:cxn modelId="{1334B398-D75E-4D45-A7CB-4AC9AD436A6B}" type="presOf" srcId="{B4782D58-09B8-4E51-8195-3C6ACFC4FD81}" destId="{CB166A10-8508-410E-B24A-FCA5E2B5F1D5}" srcOrd="0" destOrd="0" presId="urn:microsoft.com/office/officeart/2005/8/layout/list1"/>
    <dgm:cxn modelId="{55AD6566-7906-4501-B37D-2AD0CB17BD09}" srcId="{72B6FFFA-D5CD-4A23-B4D4-1F7B7F16DF36}" destId="{C27637D4-5761-44DA-BD4B-8CB5663E1AFC}" srcOrd="0" destOrd="0" parTransId="{237D2823-FB69-4C8F-B82E-757283472340}" sibTransId="{60E80369-E9F3-471B-B1AE-4987EA96CE13}"/>
    <dgm:cxn modelId="{C171CABC-3124-4A8C-9389-B2EC3D655D49}" type="presOf" srcId="{B4782D58-09B8-4E51-8195-3C6ACFC4FD81}" destId="{300B18F9-10E1-4F01-A07E-B3E2CF292482}" srcOrd="1" destOrd="0" presId="urn:microsoft.com/office/officeart/2005/8/layout/list1"/>
    <dgm:cxn modelId="{A439E1C8-F0F4-4C7E-B415-66553659AF2E}" srcId="{72B6FFFA-D5CD-4A23-B4D4-1F7B7F16DF36}" destId="{DDB41EC3-BCF6-47EE-A468-9DB2BF693DFC}" srcOrd="2" destOrd="0" parTransId="{A60857AA-4E03-40E7-A6E3-4A63D23C17B7}" sibTransId="{B2E48BD2-04ED-42E1-8C7F-9361F7ACD537}"/>
    <dgm:cxn modelId="{CACF07B9-3888-4C83-A302-08101B9EDCC9}" type="presOf" srcId="{A8FC1CC0-E8CB-4375-8F0A-F600BB0DD02B}" destId="{07974A72-D194-4225-9D0B-0D7A513448E1}" srcOrd="0" destOrd="0" presId="urn:microsoft.com/office/officeart/2005/8/layout/list1"/>
    <dgm:cxn modelId="{A9FB71FB-31EC-4329-8BCE-E76C066E743F}" srcId="{72B6FFFA-D5CD-4A23-B4D4-1F7B7F16DF36}" destId="{15995C9C-448B-4EBE-A1D2-CABB4DE7C84F}" srcOrd="1" destOrd="0" parTransId="{D1CF86B4-A86F-4A5A-9132-7D45F0EA67E5}" sibTransId="{72B98A56-55BD-4CFC-B091-E23B723808A2}"/>
    <dgm:cxn modelId="{964361B4-4C7E-4526-AFCE-1F4E22298919}" srcId="{72B6FFFA-D5CD-4A23-B4D4-1F7B7F16DF36}" destId="{B4782D58-09B8-4E51-8195-3C6ACFC4FD81}" srcOrd="3" destOrd="0" parTransId="{25914F5D-5301-467D-BD2E-22B0ED3D2888}" sibTransId="{ADC48360-BF4E-4F14-B1E2-E1AED4EBA295}"/>
    <dgm:cxn modelId="{CA8BBA50-C94E-43F2-9CBA-E75BD180F877}" type="presOf" srcId="{15995C9C-448B-4EBE-A1D2-CABB4DE7C84F}" destId="{37743231-0C6A-453B-873B-D9B321E76206}" srcOrd="0" destOrd="0" presId="urn:microsoft.com/office/officeart/2005/8/layout/list1"/>
    <dgm:cxn modelId="{47B60CC7-9BB9-4ACC-998D-2DEE6DF3F1DD}" type="presOf" srcId="{15995C9C-448B-4EBE-A1D2-CABB4DE7C84F}" destId="{0D73CACA-C9B9-4AA7-925A-D5D5BFBBDE6B}" srcOrd="1" destOrd="0" presId="urn:microsoft.com/office/officeart/2005/8/layout/list1"/>
    <dgm:cxn modelId="{1DA60505-8261-4D63-AE21-F333B569FF84}" srcId="{72B6FFFA-D5CD-4A23-B4D4-1F7B7F16DF36}" destId="{2EE872E6-4203-4977-A7F3-CBB16C1FED63}" srcOrd="4" destOrd="0" parTransId="{693CF6D3-E8BE-48B0-8B0D-7DF05C7F951C}" sibTransId="{ABF145ED-10D2-43E9-A150-FF69E3A20409}"/>
    <dgm:cxn modelId="{37D64ADA-2A7F-4A22-A072-AF4C61EAA4E9}" srcId="{72B6FFFA-D5CD-4A23-B4D4-1F7B7F16DF36}" destId="{A8FC1CC0-E8CB-4375-8F0A-F600BB0DD02B}" srcOrd="5" destOrd="0" parTransId="{EA9B3BAF-9FDE-434C-B258-669A4343D7E6}" sibTransId="{6B83C61C-0A1B-404A-8CB5-70B0C3D2F90E}"/>
    <dgm:cxn modelId="{1DA75884-7C82-4E96-8D6C-D5FF1FDDE2CE}" type="presOf" srcId="{2EE872E6-4203-4977-A7F3-CBB16C1FED63}" destId="{82403F46-A01C-487D-AB3B-2EB0648C209D}" srcOrd="1" destOrd="0" presId="urn:microsoft.com/office/officeart/2005/8/layout/list1"/>
    <dgm:cxn modelId="{0BC62B3D-FB5D-4220-ABD2-E75FA2FD7AA6}" type="presParOf" srcId="{E27E8A5A-0CA6-4592-B093-90A6DA6CD323}" destId="{0DC7CCBA-2AC5-4382-B2FB-5BC5AD8997A0}" srcOrd="0" destOrd="0" presId="urn:microsoft.com/office/officeart/2005/8/layout/list1"/>
    <dgm:cxn modelId="{B8947DB8-0A2C-4AD4-943E-3058A6654BCE}" type="presParOf" srcId="{0DC7CCBA-2AC5-4382-B2FB-5BC5AD8997A0}" destId="{2C988CB6-9043-4C84-9A5E-ECD04BC9684F}" srcOrd="0" destOrd="0" presId="urn:microsoft.com/office/officeart/2005/8/layout/list1"/>
    <dgm:cxn modelId="{9D79FF4B-7386-4B01-A05E-39053DA3688A}" type="presParOf" srcId="{0DC7CCBA-2AC5-4382-B2FB-5BC5AD8997A0}" destId="{DC45E9A0-26FA-4895-A42F-5F2825D90D07}" srcOrd="1" destOrd="0" presId="urn:microsoft.com/office/officeart/2005/8/layout/list1"/>
    <dgm:cxn modelId="{13CB4E90-8675-464C-BD2E-065AFE9C52F5}" type="presParOf" srcId="{E27E8A5A-0CA6-4592-B093-90A6DA6CD323}" destId="{AE2BB8EF-AE90-44D6-A0C8-72A1C4F76833}" srcOrd="1" destOrd="0" presId="urn:microsoft.com/office/officeart/2005/8/layout/list1"/>
    <dgm:cxn modelId="{3A4B7DD4-CE61-4B6A-9117-C9F4CACECDD8}" type="presParOf" srcId="{E27E8A5A-0CA6-4592-B093-90A6DA6CD323}" destId="{A38AD1E7-FCD9-4A52-8575-CCB5E4F485F4}" srcOrd="2" destOrd="0" presId="urn:microsoft.com/office/officeart/2005/8/layout/list1"/>
    <dgm:cxn modelId="{3575E943-0695-4398-8452-F716F005AD60}" type="presParOf" srcId="{E27E8A5A-0CA6-4592-B093-90A6DA6CD323}" destId="{7B2BBA0F-0303-4E59-9890-6C46DE27E7A8}" srcOrd="3" destOrd="0" presId="urn:microsoft.com/office/officeart/2005/8/layout/list1"/>
    <dgm:cxn modelId="{40913402-1011-451C-BAC4-ABB115BC1818}" type="presParOf" srcId="{E27E8A5A-0CA6-4592-B093-90A6DA6CD323}" destId="{289D55B6-146F-4797-905A-4F214F28D370}" srcOrd="4" destOrd="0" presId="urn:microsoft.com/office/officeart/2005/8/layout/list1"/>
    <dgm:cxn modelId="{39A0C532-95B8-499C-BA3F-78637998E9B2}" type="presParOf" srcId="{289D55B6-146F-4797-905A-4F214F28D370}" destId="{37743231-0C6A-453B-873B-D9B321E76206}" srcOrd="0" destOrd="0" presId="urn:microsoft.com/office/officeart/2005/8/layout/list1"/>
    <dgm:cxn modelId="{60B0E980-2C5C-415E-B212-B20418953213}" type="presParOf" srcId="{289D55B6-146F-4797-905A-4F214F28D370}" destId="{0D73CACA-C9B9-4AA7-925A-D5D5BFBBDE6B}" srcOrd="1" destOrd="0" presId="urn:microsoft.com/office/officeart/2005/8/layout/list1"/>
    <dgm:cxn modelId="{52059036-B681-4636-A04C-CF4D276933A2}" type="presParOf" srcId="{E27E8A5A-0CA6-4592-B093-90A6DA6CD323}" destId="{3182FF74-93EF-4AAF-B515-DD4D75C44D90}" srcOrd="5" destOrd="0" presId="urn:microsoft.com/office/officeart/2005/8/layout/list1"/>
    <dgm:cxn modelId="{1287DC06-E0A8-4815-BF5D-0DE289E945E3}" type="presParOf" srcId="{E27E8A5A-0CA6-4592-B093-90A6DA6CD323}" destId="{FF9608CB-19BB-4B1E-AF23-2E2E357AB3F4}" srcOrd="6" destOrd="0" presId="urn:microsoft.com/office/officeart/2005/8/layout/list1"/>
    <dgm:cxn modelId="{EFD0D881-DB27-4190-B3A8-C15BD63370D5}" type="presParOf" srcId="{E27E8A5A-0CA6-4592-B093-90A6DA6CD323}" destId="{987C4A79-5E53-4561-8284-2FC28CEB3743}" srcOrd="7" destOrd="0" presId="urn:microsoft.com/office/officeart/2005/8/layout/list1"/>
    <dgm:cxn modelId="{75440443-108D-4A86-A6DB-E49E3EF4E380}" type="presParOf" srcId="{E27E8A5A-0CA6-4592-B093-90A6DA6CD323}" destId="{93C172E9-5BF1-4395-8CDD-65D57A9B5C7F}" srcOrd="8" destOrd="0" presId="urn:microsoft.com/office/officeart/2005/8/layout/list1"/>
    <dgm:cxn modelId="{C4D22A1A-8903-4CCF-AD03-863E1AF65385}" type="presParOf" srcId="{93C172E9-5BF1-4395-8CDD-65D57A9B5C7F}" destId="{3FBBA01D-42A7-451E-B25F-1A8F1BF5CBEC}" srcOrd="0" destOrd="0" presId="urn:microsoft.com/office/officeart/2005/8/layout/list1"/>
    <dgm:cxn modelId="{D380F835-3EA8-447E-A869-3B4B464EA0A4}" type="presParOf" srcId="{93C172E9-5BF1-4395-8CDD-65D57A9B5C7F}" destId="{500F979F-4752-4F02-9B6F-5B1C8FC5A9AF}" srcOrd="1" destOrd="0" presId="urn:microsoft.com/office/officeart/2005/8/layout/list1"/>
    <dgm:cxn modelId="{00C9EBF2-98D3-4672-B9A9-14A0AF90B5C6}" type="presParOf" srcId="{E27E8A5A-0CA6-4592-B093-90A6DA6CD323}" destId="{39499304-0522-4428-B085-11C66C9FFA29}" srcOrd="9" destOrd="0" presId="urn:microsoft.com/office/officeart/2005/8/layout/list1"/>
    <dgm:cxn modelId="{E719ED31-A5C0-47C3-B697-6CE415E3B839}" type="presParOf" srcId="{E27E8A5A-0CA6-4592-B093-90A6DA6CD323}" destId="{5E6E70DA-AFF0-41D5-A030-E22286EF2B35}" srcOrd="10" destOrd="0" presId="urn:microsoft.com/office/officeart/2005/8/layout/list1"/>
    <dgm:cxn modelId="{4AB7D1C9-B3E6-4227-9759-4D9A9076A367}" type="presParOf" srcId="{E27E8A5A-0CA6-4592-B093-90A6DA6CD323}" destId="{FEB86D3E-7815-4D38-9F3A-C32F4B66E6F7}" srcOrd="11" destOrd="0" presId="urn:microsoft.com/office/officeart/2005/8/layout/list1"/>
    <dgm:cxn modelId="{2EA0013B-0941-490F-9FA0-4D20D88B7E02}" type="presParOf" srcId="{E27E8A5A-0CA6-4592-B093-90A6DA6CD323}" destId="{6871AA66-245C-44BF-80F7-FAA38C6D2F7B}" srcOrd="12" destOrd="0" presId="urn:microsoft.com/office/officeart/2005/8/layout/list1"/>
    <dgm:cxn modelId="{2265E2EA-ED50-4AAC-8550-1287DB995967}" type="presParOf" srcId="{6871AA66-245C-44BF-80F7-FAA38C6D2F7B}" destId="{CB166A10-8508-410E-B24A-FCA5E2B5F1D5}" srcOrd="0" destOrd="0" presId="urn:microsoft.com/office/officeart/2005/8/layout/list1"/>
    <dgm:cxn modelId="{89CC9DA4-81F0-4F82-AADA-C96E98CD54CB}" type="presParOf" srcId="{6871AA66-245C-44BF-80F7-FAA38C6D2F7B}" destId="{300B18F9-10E1-4F01-A07E-B3E2CF292482}" srcOrd="1" destOrd="0" presId="urn:microsoft.com/office/officeart/2005/8/layout/list1"/>
    <dgm:cxn modelId="{69471376-6871-4296-945B-789CB392991C}" type="presParOf" srcId="{E27E8A5A-0CA6-4592-B093-90A6DA6CD323}" destId="{A68DA8E8-01A5-4331-95AC-710E9BC16683}" srcOrd="13" destOrd="0" presId="urn:microsoft.com/office/officeart/2005/8/layout/list1"/>
    <dgm:cxn modelId="{9A57E7C1-752D-4985-BA2C-D5BD4B0B63AE}" type="presParOf" srcId="{E27E8A5A-0CA6-4592-B093-90A6DA6CD323}" destId="{F88E46E2-27EC-453D-8545-D4AE7993F2D2}" srcOrd="14" destOrd="0" presId="urn:microsoft.com/office/officeart/2005/8/layout/list1"/>
    <dgm:cxn modelId="{1CF02B4E-CA87-4B27-BB21-684C604A87E6}" type="presParOf" srcId="{E27E8A5A-0CA6-4592-B093-90A6DA6CD323}" destId="{71E99241-AF6D-477A-840F-5D81BD61D4F4}" srcOrd="15" destOrd="0" presId="urn:microsoft.com/office/officeart/2005/8/layout/list1"/>
    <dgm:cxn modelId="{EDAF296E-9A8C-4F87-970C-0F2177B5FCFC}" type="presParOf" srcId="{E27E8A5A-0CA6-4592-B093-90A6DA6CD323}" destId="{0FE1BD54-BD06-4A1D-9BD0-D5C2DE6B433B}" srcOrd="16" destOrd="0" presId="urn:microsoft.com/office/officeart/2005/8/layout/list1"/>
    <dgm:cxn modelId="{4CD8036C-8DF0-43C4-8069-E11949A88FF8}" type="presParOf" srcId="{0FE1BD54-BD06-4A1D-9BD0-D5C2DE6B433B}" destId="{A1322267-8B4D-4F2A-863F-21723890950B}" srcOrd="0" destOrd="0" presId="urn:microsoft.com/office/officeart/2005/8/layout/list1"/>
    <dgm:cxn modelId="{FE4DAED6-00FC-417E-8E30-46B65CB79062}" type="presParOf" srcId="{0FE1BD54-BD06-4A1D-9BD0-D5C2DE6B433B}" destId="{82403F46-A01C-487D-AB3B-2EB0648C209D}" srcOrd="1" destOrd="0" presId="urn:microsoft.com/office/officeart/2005/8/layout/list1"/>
    <dgm:cxn modelId="{6F08B056-0E70-4C1F-A347-61917F44167B}" type="presParOf" srcId="{E27E8A5A-0CA6-4592-B093-90A6DA6CD323}" destId="{06EB87BB-95CD-4F34-A7F6-68002B44D5A9}" srcOrd="17" destOrd="0" presId="urn:microsoft.com/office/officeart/2005/8/layout/list1"/>
    <dgm:cxn modelId="{D7FBCA5A-3F1C-46F9-84DA-F3750407C7C2}" type="presParOf" srcId="{E27E8A5A-0CA6-4592-B093-90A6DA6CD323}" destId="{82D4F076-C2F2-4EF7-A137-49C1CBCAFC03}" srcOrd="18" destOrd="0" presId="urn:microsoft.com/office/officeart/2005/8/layout/list1"/>
    <dgm:cxn modelId="{EDB9DC44-CDC5-4079-B960-C2BEFCF640FF}" type="presParOf" srcId="{E27E8A5A-0CA6-4592-B093-90A6DA6CD323}" destId="{AD67C8CD-FF97-42EA-B1A0-0AF38DB07D43}" srcOrd="19" destOrd="0" presId="urn:microsoft.com/office/officeart/2005/8/layout/list1"/>
    <dgm:cxn modelId="{4668D08B-F777-4672-ADCF-0C75EA968A5E}" type="presParOf" srcId="{E27E8A5A-0CA6-4592-B093-90A6DA6CD323}" destId="{D692D93C-A33C-4D36-94EC-41DCE528A469}" srcOrd="20" destOrd="0" presId="urn:microsoft.com/office/officeart/2005/8/layout/list1"/>
    <dgm:cxn modelId="{E302D0F4-3C29-490F-B93E-BAA2E1B4E91F}" type="presParOf" srcId="{D692D93C-A33C-4D36-94EC-41DCE528A469}" destId="{07974A72-D194-4225-9D0B-0D7A513448E1}" srcOrd="0" destOrd="0" presId="urn:microsoft.com/office/officeart/2005/8/layout/list1"/>
    <dgm:cxn modelId="{4FC2E973-5D8C-4BDD-8455-9D08CE46D5ED}" type="presParOf" srcId="{D692D93C-A33C-4D36-94EC-41DCE528A469}" destId="{11E37A78-D6D0-4D83-BB28-148B14A32613}" srcOrd="1" destOrd="0" presId="urn:microsoft.com/office/officeart/2005/8/layout/list1"/>
    <dgm:cxn modelId="{B173D87A-2801-48BB-BE2E-3BDE6DE512DB}" type="presParOf" srcId="{E27E8A5A-0CA6-4592-B093-90A6DA6CD323}" destId="{38460A0E-DDD2-4338-B9E4-6AACD74CA6D1}" srcOrd="21" destOrd="0" presId="urn:microsoft.com/office/officeart/2005/8/layout/list1"/>
    <dgm:cxn modelId="{F0F109A1-CD80-4672-B2AB-53877E34B449}" type="presParOf" srcId="{E27E8A5A-0CA6-4592-B093-90A6DA6CD323}" destId="{D4D430CA-0B87-4BBC-82C6-9D40954029BF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2B6FFFA-D5CD-4A23-B4D4-1F7B7F16DF3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27637D4-5761-44DA-BD4B-8CB5663E1AFC}">
      <dgm:prSet phldrT="[Текст]" custT="1"/>
      <dgm:spPr>
        <a:solidFill>
          <a:srgbClr val="002E2D"/>
        </a:solidFill>
      </dgm:spPr>
      <dgm:t>
        <a:bodyPr/>
        <a:lstStyle/>
        <a:p>
          <a:pPr algn="just"/>
          <a:r>
            <a:rPr lang="ru-RU" sz="1700" u="none" dirty="0" smtClean="0">
              <a:uFillTx/>
            </a:rPr>
            <a:t>       </a:t>
          </a:r>
          <a:r>
            <a: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— на развитие способности к чтению научной и иной литературы;</a:t>
          </a:r>
          <a:endParaRPr lang="ru-RU" sz="28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37D2823-FB69-4C8F-B82E-757283472340}" type="parTrans" cxnId="{55AD6566-7906-4501-B37D-2AD0CB17BD09}">
      <dgm:prSet/>
      <dgm:spPr/>
      <dgm:t>
        <a:bodyPr/>
        <a:lstStyle/>
        <a:p>
          <a:endParaRPr lang="ru-RU"/>
        </a:p>
      </dgm:t>
    </dgm:pt>
    <dgm:pt modelId="{60E80369-E9F3-471B-B1AE-4987EA96CE13}" type="sibTrans" cxnId="{55AD6566-7906-4501-B37D-2AD0CB17BD09}">
      <dgm:prSet/>
      <dgm:spPr/>
      <dgm:t>
        <a:bodyPr/>
        <a:lstStyle/>
        <a:p>
          <a:endParaRPr lang="ru-RU"/>
        </a:p>
      </dgm:t>
    </dgm:pt>
    <dgm:pt modelId="{15995C9C-448B-4EBE-A1D2-CABB4DE7C84F}">
      <dgm:prSet phldrT="[Текст]" custT="1"/>
      <dgm:spPr>
        <a:solidFill>
          <a:srgbClr val="004240"/>
        </a:solidFill>
      </dgm:spPr>
      <dgm:t>
        <a:bodyPr/>
        <a:lstStyle/>
        <a:p>
          <a:pPr algn="just"/>
          <a:r>
            <a:rPr lang="ru-RU" sz="1700" dirty="0" smtClean="0"/>
            <a:t>       </a:t>
          </a:r>
          <a:r>
            <a: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— на поиск дополнительной информации, позволяющей глубже разобраться в некоторых вопросах;</a:t>
          </a:r>
          <a:endParaRPr lang="ru-RU" sz="28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1CF86B4-A86F-4A5A-9132-7D45F0EA67E5}" type="parTrans" cxnId="{A9FB71FB-31EC-4329-8BCE-E76C066E743F}">
      <dgm:prSet/>
      <dgm:spPr/>
      <dgm:t>
        <a:bodyPr/>
        <a:lstStyle/>
        <a:p>
          <a:endParaRPr lang="ru-RU"/>
        </a:p>
      </dgm:t>
    </dgm:pt>
    <dgm:pt modelId="{72B98A56-55BD-4CFC-B091-E23B723808A2}" type="sibTrans" cxnId="{A9FB71FB-31EC-4329-8BCE-E76C066E743F}">
      <dgm:prSet/>
      <dgm:spPr/>
      <dgm:t>
        <a:bodyPr/>
        <a:lstStyle/>
        <a:p>
          <a:endParaRPr lang="ru-RU"/>
        </a:p>
      </dgm:t>
    </dgm:pt>
    <dgm:pt modelId="{DDB41EC3-BCF6-47EE-A468-9DB2BF693DFC}">
      <dgm:prSet phldrT="[Текст]" custT="1"/>
      <dgm:spPr>
        <a:solidFill>
          <a:srgbClr val="00605E"/>
        </a:solidFill>
      </dgm:spPr>
      <dgm:t>
        <a:bodyPr/>
        <a:lstStyle/>
        <a:p>
          <a:pPr algn="just"/>
          <a:r>
            <a:rPr lang="ru-RU" sz="2800" i="1" u="none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   </a:t>
          </a:r>
          <a:r>
            <a:rPr lang="ru-RU" sz="2800" i="1" u="none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— на выделение при работе с разными источниками необходимой информации, которая требуется для полного ответа на вопросы плана семинарского занятия;</a:t>
          </a:r>
          <a:endParaRPr lang="ru-RU" sz="28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60857AA-4E03-40E7-A6E3-4A63D23C17B7}" type="parTrans" cxnId="{A439E1C8-F0F4-4C7E-B415-66553659AF2E}">
      <dgm:prSet/>
      <dgm:spPr/>
      <dgm:t>
        <a:bodyPr/>
        <a:lstStyle/>
        <a:p>
          <a:endParaRPr lang="ru-RU"/>
        </a:p>
      </dgm:t>
    </dgm:pt>
    <dgm:pt modelId="{B2E48BD2-04ED-42E1-8C7F-9361F7ACD537}" type="sibTrans" cxnId="{A439E1C8-F0F4-4C7E-B415-66553659AF2E}">
      <dgm:prSet/>
      <dgm:spPr/>
      <dgm:t>
        <a:bodyPr/>
        <a:lstStyle/>
        <a:p>
          <a:endParaRPr lang="ru-RU"/>
        </a:p>
      </dgm:t>
    </dgm:pt>
    <dgm:pt modelId="{E27E8A5A-0CA6-4592-B093-90A6DA6CD323}" type="pres">
      <dgm:prSet presAssocID="{72B6FFFA-D5CD-4A23-B4D4-1F7B7F16DF3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DC7CCBA-2AC5-4382-B2FB-5BC5AD8997A0}" type="pres">
      <dgm:prSet presAssocID="{C27637D4-5761-44DA-BD4B-8CB5663E1AFC}" presName="parentLin" presStyleCnt="0"/>
      <dgm:spPr/>
    </dgm:pt>
    <dgm:pt modelId="{2C988CB6-9043-4C84-9A5E-ECD04BC9684F}" type="pres">
      <dgm:prSet presAssocID="{C27637D4-5761-44DA-BD4B-8CB5663E1AFC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DC45E9A0-26FA-4895-A42F-5F2825D90D07}" type="pres">
      <dgm:prSet presAssocID="{C27637D4-5761-44DA-BD4B-8CB5663E1AFC}" presName="parentText" presStyleLbl="node1" presStyleIdx="0" presStyleCnt="3" custScaleX="142857" custScaleY="14421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2BB8EF-AE90-44D6-A0C8-72A1C4F76833}" type="pres">
      <dgm:prSet presAssocID="{C27637D4-5761-44DA-BD4B-8CB5663E1AFC}" presName="negativeSpace" presStyleCnt="0"/>
      <dgm:spPr/>
    </dgm:pt>
    <dgm:pt modelId="{A38AD1E7-FCD9-4A52-8575-CCB5E4F485F4}" type="pres">
      <dgm:prSet presAssocID="{C27637D4-5761-44DA-BD4B-8CB5663E1AFC}" presName="childText" presStyleLbl="conFgAcc1" presStyleIdx="0" presStyleCnt="3">
        <dgm:presLayoutVars>
          <dgm:bulletEnabled val="1"/>
        </dgm:presLayoutVars>
      </dgm:prSet>
      <dgm:spPr/>
    </dgm:pt>
    <dgm:pt modelId="{7B2BBA0F-0303-4E59-9890-6C46DE27E7A8}" type="pres">
      <dgm:prSet presAssocID="{60E80369-E9F3-471B-B1AE-4987EA96CE13}" presName="spaceBetweenRectangles" presStyleCnt="0"/>
      <dgm:spPr/>
    </dgm:pt>
    <dgm:pt modelId="{289D55B6-146F-4797-905A-4F214F28D370}" type="pres">
      <dgm:prSet presAssocID="{15995C9C-448B-4EBE-A1D2-CABB4DE7C84F}" presName="parentLin" presStyleCnt="0"/>
      <dgm:spPr/>
    </dgm:pt>
    <dgm:pt modelId="{37743231-0C6A-453B-873B-D9B321E76206}" type="pres">
      <dgm:prSet presAssocID="{15995C9C-448B-4EBE-A1D2-CABB4DE7C84F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0D73CACA-C9B9-4AA7-925A-D5D5BFBBDE6B}" type="pres">
      <dgm:prSet presAssocID="{15995C9C-448B-4EBE-A1D2-CABB4DE7C84F}" presName="parentText" presStyleLbl="node1" presStyleIdx="1" presStyleCnt="3" custScaleX="142857" custScaleY="15082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82FF74-93EF-4AAF-B515-DD4D75C44D90}" type="pres">
      <dgm:prSet presAssocID="{15995C9C-448B-4EBE-A1D2-CABB4DE7C84F}" presName="negativeSpace" presStyleCnt="0"/>
      <dgm:spPr/>
    </dgm:pt>
    <dgm:pt modelId="{FF9608CB-19BB-4B1E-AF23-2E2E357AB3F4}" type="pres">
      <dgm:prSet presAssocID="{15995C9C-448B-4EBE-A1D2-CABB4DE7C84F}" presName="childText" presStyleLbl="conFgAcc1" presStyleIdx="1" presStyleCnt="3">
        <dgm:presLayoutVars>
          <dgm:bulletEnabled val="1"/>
        </dgm:presLayoutVars>
      </dgm:prSet>
      <dgm:spPr/>
    </dgm:pt>
    <dgm:pt modelId="{987C4A79-5E53-4561-8284-2FC28CEB3743}" type="pres">
      <dgm:prSet presAssocID="{72B98A56-55BD-4CFC-B091-E23B723808A2}" presName="spaceBetweenRectangles" presStyleCnt="0"/>
      <dgm:spPr/>
    </dgm:pt>
    <dgm:pt modelId="{93C172E9-5BF1-4395-8CDD-65D57A9B5C7F}" type="pres">
      <dgm:prSet presAssocID="{DDB41EC3-BCF6-47EE-A468-9DB2BF693DFC}" presName="parentLin" presStyleCnt="0"/>
      <dgm:spPr/>
    </dgm:pt>
    <dgm:pt modelId="{3FBBA01D-42A7-451E-B25F-1A8F1BF5CBEC}" type="pres">
      <dgm:prSet presAssocID="{DDB41EC3-BCF6-47EE-A468-9DB2BF693DFC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500F979F-4752-4F02-9B6F-5B1C8FC5A9AF}" type="pres">
      <dgm:prSet presAssocID="{DDB41EC3-BCF6-47EE-A468-9DB2BF693DFC}" presName="parentText" presStyleLbl="node1" presStyleIdx="2" presStyleCnt="3" custScaleX="142857" custScaleY="216554" custLinFactNeighborX="6327" custLinFactNeighborY="-999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499304-0522-4428-B085-11C66C9FFA29}" type="pres">
      <dgm:prSet presAssocID="{DDB41EC3-BCF6-47EE-A468-9DB2BF693DFC}" presName="negativeSpace" presStyleCnt="0"/>
      <dgm:spPr/>
    </dgm:pt>
    <dgm:pt modelId="{5E6E70DA-AFF0-41D5-A030-E22286EF2B35}" type="pres">
      <dgm:prSet presAssocID="{DDB41EC3-BCF6-47EE-A468-9DB2BF693DFC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37F46CF6-A378-4E68-BCFC-A37FEFC70685}" type="presOf" srcId="{72B6FFFA-D5CD-4A23-B4D4-1F7B7F16DF36}" destId="{E27E8A5A-0CA6-4592-B093-90A6DA6CD323}" srcOrd="0" destOrd="0" presId="urn:microsoft.com/office/officeart/2005/8/layout/list1"/>
    <dgm:cxn modelId="{29B33774-6C4B-4D57-B58E-5D54BFEB901E}" type="presOf" srcId="{C27637D4-5761-44DA-BD4B-8CB5663E1AFC}" destId="{2C988CB6-9043-4C84-9A5E-ECD04BC9684F}" srcOrd="0" destOrd="0" presId="urn:microsoft.com/office/officeart/2005/8/layout/list1"/>
    <dgm:cxn modelId="{A439E1C8-F0F4-4C7E-B415-66553659AF2E}" srcId="{72B6FFFA-D5CD-4A23-B4D4-1F7B7F16DF36}" destId="{DDB41EC3-BCF6-47EE-A468-9DB2BF693DFC}" srcOrd="2" destOrd="0" parTransId="{A60857AA-4E03-40E7-A6E3-4A63D23C17B7}" sibTransId="{B2E48BD2-04ED-42E1-8C7F-9361F7ACD537}"/>
    <dgm:cxn modelId="{A9FB71FB-31EC-4329-8BCE-E76C066E743F}" srcId="{72B6FFFA-D5CD-4A23-B4D4-1F7B7F16DF36}" destId="{15995C9C-448B-4EBE-A1D2-CABB4DE7C84F}" srcOrd="1" destOrd="0" parTransId="{D1CF86B4-A86F-4A5A-9132-7D45F0EA67E5}" sibTransId="{72B98A56-55BD-4CFC-B091-E23B723808A2}"/>
    <dgm:cxn modelId="{2465B723-1652-426C-A4D0-779C87BE436B}" type="presOf" srcId="{DDB41EC3-BCF6-47EE-A468-9DB2BF693DFC}" destId="{3FBBA01D-42A7-451E-B25F-1A8F1BF5CBEC}" srcOrd="0" destOrd="0" presId="urn:microsoft.com/office/officeart/2005/8/layout/list1"/>
    <dgm:cxn modelId="{CA8BBA50-C94E-43F2-9CBA-E75BD180F877}" type="presOf" srcId="{15995C9C-448B-4EBE-A1D2-CABB4DE7C84F}" destId="{37743231-0C6A-453B-873B-D9B321E76206}" srcOrd="0" destOrd="0" presId="urn:microsoft.com/office/officeart/2005/8/layout/list1"/>
    <dgm:cxn modelId="{1B06D26B-A5F6-409E-B214-14A4E5F03ADC}" type="presOf" srcId="{DDB41EC3-BCF6-47EE-A468-9DB2BF693DFC}" destId="{500F979F-4752-4F02-9B6F-5B1C8FC5A9AF}" srcOrd="1" destOrd="0" presId="urn:microsoft.com/office/officeart/2005/8/layout/list1"/>
    <dgm:cxn modelId="{55AD6566-7906-4501-B37D-2AD0CB17BD09}" srcId="{72B6FFFA-D5CD-4A23-B4D4-1F7B7F16DF36}" destId="{C27637D4-5761-44DA-BD4B-8CB5663E1AFC}" srcOrd="0" destOrd="0" parTransId="{237D2823-FB69-4C8F-B82E-757283472340}" sibTransId="{60E80369-E9F3-471B-B1AE-4987EA96CE13}"/>
    <dgm:cxn modelId="{47B60CC7-9BB9-4ACC-998D-2DEE6DF3F1DD}" type="presOf" srcId="{15995C9C-448B-4EBE-A1D2-CABB4DE7C84F}" destId="{0D73CACA-C9B9-4AA7-925A-D5D5BFBBDE6B}" srcOrd="1" destOrd="0" presId="urn:microsoft.com/office/officeart/2005/8/layout/list1"/>
    <dgm:cxn modelId="{F291FE21-2296-41FC-828C-653FCAEE8748}" type="presOf" srcId="{C27637D4-5761-44DA-BD4B-8CB5663E1AFC}" destId="{DC45E9A0-26FA-4895-A42F-5F2825D90D07}" srcOrd="1" destOrd="0" presId="urn:microsoft.com/office/officeart/2005/8/layout/list1"/>
    <dgm:cxn modelId="{0BC62B3D-FB5D-4220-ABD2-E75FA2FD7AA6}" type="presParOf" srcId="{E27E8A5A-0CA6-4592-B093-90A6DA6CD323}" destId="{0DC7CCBA-2AC5-4382-B2FB-5BC5AD8997A0}" srcOrd="0" destOrd="0" presId="urn:microsoft.com/office/officeart/2005/8/layout/list1"/>
    <dgm:cxn modelId="{B8947DB8-0A2C-4AD4-943E-3058A6654BCE}" type="presParOf" srcId="{0DC7CCBA-2AC5-4382-B2FB-5BC5AD8997A0}" destId="{2C988CB6-9043-4C84-9A5E-ECD04BC9684F}" srcOrd="0" destOrd="0" presId="urn:microsoft.com/office/officeart/2005/8/layout/list1"/>
    <dgm:cxn modelId="{9D79FF4B-7386-4B01-A05E-39053DA3688A}" type="presParOf" srcId="{0DC7CCBA-2AC5-4382-B2FB-5BC5AD8997A0}" destId="{DC45E9A0-26FA-4895-A42F-5F2825D90D07}" srcOrd="1" destOrd="0" presId="urn:microsoft.com/office/officeart/2005/8/layout/list1"/>
    <dgm:cxn modelId="{13CB4E90-8675-464C-BD2E-065AFE9C52F5}" type="presParOf" srcId="{E27E8A5A-0CA6-4592-B093-90A6DA6CD323}" destId="{AE2BB8EF-AE90-44D6-A0C8-72A1C4F76833}" srcOrd="1" destOrd="0" presId="urn:microsoft.com/office/officeart/2005/8/layout/list1"/>
    <dgm:cxn modelId="{3A4B7DD4-CE61-4B6A-9117-C9F4CACECDD8}" type="presParOf" srcId="{E27E8A5A-0CA6-4592-B093-90A6DA6CD323}" destId="{A38AD1E7-FCD9-4A52-8575-CCB5E4F485F4}" srcOrd="2" destOrd="0" presId="urn:microsoft.com/office/officeart/2005/8/layout/list1"/>
    <dgm:cxn modelId="{3575E943-0695-4398-8452-F716F005AD60}" type="presParOf" srcId="{E27E8A5A-0CA6-4592-B093-90A6DA6CD323}" destId="{7B2BBA0F-0303-4E59-9890-6C46DE27E7A8}" srcOrd="3" destOrd="0" presId="urn:microsoft.com/office/officeart/2005/8/layout/list1"/>
    <dgm:cxn modelId="{40913402-1011-451C-BAC4-ABB115BC1818}" type="presParOf" srcId="{E27E8A5A-0CA6-4592-B093-90A6DA6CD323}" destId="{289D55B6-146F-4797-905A-4F214F28D370}" srcOrd="4" destOrd="0" presId="urn:microsoft.com/office/officeart/2005/8/layout/list1"/>
    <dgm:cxn modelId="{39A0C532-95B8-499C-BA3F-78637998E9B2}" type="presParOf" srcId="{289D55B6-146F-4797-905A-4F214F28D370}" destId="{37743231-0C6A-453B-873B-D9B321E76206}" srcOrd="0" destOrd="0" presId="urn:microsoft.com/office/officeart/2005/8/layout/list1"/>
    <dgm:cxn modelId="{60B0E980-2C5C-415E-B212-B20418953213}" type="presParOf" srcId="{289D55B6-146F-4797-905A-4F214F28D370}" destId="{0D73CACA-C9B9-4AA7-925A-D5D5BFBBDE6B}" srcOrd="1" destOrd="0" presId="urn:microsoft.com/office/officeart/2005/8/layout/list1"/>
    <dgm:cxn modelId="{52059036-B681-4636-A04C-CF4D276933A2}" type="presParOf" srcId="{E27E8A5A-0CA6-4592-B093-90A6DA6CD323}" destId="{3182FF74-93EF-4AAF-B515-DD4D75C44D90}" srcOrd="5" destOrd="0" presId="urn:microsoft.com/office/officeart/2005/8/layout/list1"/>
    <dgm:cxn modelId="{1287DC06-E0A8-4815-BF5D-0DE289E945E3}" type="presParOf" srcId="{E27E8A5A-0CA6-4592-B093-90A6DA6CD323}" destId="{FF9608CB-19BB-4B1E-AF23-2E2E357AB3F4}" srcOrd="6" destOrd="0" presId="urn:microsoft.com/office/officeart/2005/8/layout/list1"/>
    <dgm:cxn modelId="{EFD0D881-DB27-4190-B3A8-C15BD63370D5}" type="presParOf" srcId="{E27E8A5A-0CA6-4592-B093-90A6DA6CD323}" destId="{987C4A79-5E53-4561-8284-2FC28CEB3743}" srcOrd="7" destOrd="0" presId="urn:microsoft.com/office/officeart/2005/8/layout/list1"/>
    <dgm:cxn modelId="{75440443-108D-4A86-A6DB-E49E3EF4E380}" type="presParOf" srcId="{E27E8A5A-0CA6-4592-B093-90A6DA6CD323}" destId="{93C172E9-5BF1-4395-8CDD-65D57A9B5C7F}" srcOrd="8" destOrd="0" presId="urn:microsoft.com/office/officeart/2005/8/layout/list1"/>
    <dgm:cxn modelId="{C4D22A1A-8903-4CCF-AD03-863E1AF65385}" type="presParOf" srcId="{93C172E9-5BF1-4395-8CDD-65D57A9B5C7F}" destId="{3FBBA01D-42A7-451E-B25F-1A8F1BF5CBEC}" srcOrd="0" destOrd="0" presId="urn:microsoft.com/office/officeart/2005/8/layout/list1"/>
    <dgm:cxn modelId="{D380F835-3EA8-447E-A869-3B4B464EA0A4}" type="presParOf" srcId="{93C172E9-5BF1-4395-8CDD-65D57A9B5C7F}" destId="{500F979F-4752-4F02-9B6F-5B1C8FC5A9AF}" srcOrd="1" destOrd="0" presId="urn:microsoft.com/office/officeart/2005/8/layout/list1"/>
    <dgm:cxn modelId="{00C9EBF2-98D3-4672-B9A9-14A0AF90B5C6}" type="presParOf" srcId="{E27E8A5A-0CA6-4592-B093-90A6DA6CD323}" destId="{39499304-0522-4428-B085-11C66C9FFA29}" srcOrd="9" destOrd="0" presId="urn:microsoft.com/office/officeart/2005/8/layout/list1"/>
    <dgm:cxn modelId="{E719ED31-A5C0-47C3-B697-6CE415E3B839}" type="presParOf" srcId="{E27E8A5A-0CA6-4592-B093-90A6DA6CD323}" destId="{5E6E70DA-AFF0-41D5-A030-E22286EF2B35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2B6FFFA-D5CD-4A23-B4D4-1F7B7F16DF3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27637D4-5761-44DA-BD4B-8CB5663E1AFC}">
      <dgm:prSet phldrT="[Текст]" custT="1"/>
      <dgm:spPr>
        <a:solidFill>
          <a:srgbClr val="00605E"/>
        </a:solidFill>
      </dgm:spPr>
      <dgm:t>
        <a:bodyPr/>
        <a:lstStyle/>
        <a:p>
          <a:pPr algn="just"/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— на выработку умения правильно выписывать высказывания авторов из имеющихся источников информации, оформлять их по библиографическим нормам;</a:t>
          </a:r>
          <a:endParaRPr lang="ru-RU" sz="28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37D2823-FB69-4C8F-B82E-757283472340}" type="parTrans" cxnId="{55AD6566-7906-4501-B37D-2AD0CB17BD09}">
      <dgm:prSet/>
      <dgm:spPr/>
      <dgm:t>
        <a:bodyPr/>
        <a:lstStyle/>
        <a:p>
          <a:endParaRPr lang="ru-RU"/>
        </a:p>
      </dgm:t>
    </dgm:pt>
    <dgm:pt modelId="{60E80369-E9F3-471B-B1AE-4987EA96CE13}" type="sibTrans" cxnId="{55AD6566-7906-4501-B37D-2AD0CB17BD09}">
      <dgm:prSet/>
      <dgm:spPr/>
      <dgm:t>
        <a:bodyPr/>
        <a:lstStyle/>
        <a:p>
          <a:endParaRPr lang="ru-RU"/>
        </a:p>
      </dgm:t>
    </dgm:pt>
    <dgm:pt modelId="{B4782D58-09B8-4E51-8195-3C6ACFC4FD81}">
      <dgm:prSet phldrT="[Текст]" custT="1"/>
      <dgm:spPr>
        <a:solidFill>
          <a:srgbClr val="008A87"/>
        </a:solidFill>
      </dgm:spPr>
      <dgm:t>
        <a:bodyPr/>
        <a:lstStyle/>
        <a:p>
          <a:pPr algn="just"/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</a:t>
          </a:r>
          <a:r>
            <a: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— на развитие умения осуществлять анализ выбранных источников информации;</a:t>
          </a:r>
          <a:endParaRPr lang="ru-RU" sz="28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5914F5D-5301-467D-BD2E-22B0ED3D2888}" type="parTrans" cxnId="{964361B4-4C7E-4526-AFCE-1F4E22298919}">
      <dgm:prSet/>
      <dgm:spPr/>
      <dgm:t>
        <a:bodyPr/>
        <a:lstStyle/>
        <a:p>
          <a:endParaRPr lang="ru-RU"/>
        </a:p>
      </dgm:t>
    </dgm:pt>
    <dgm:pt modelId="{ADC48360-BF4E-4F14-B1E2-E1AED4EBA295}" type="sibTrans" cxnId="{964361B4-4C7E-4526-AFCE-1F4E22298919}">
      <dgm:prSet/>
      <dgm:spPr/>
      <dgm:t>
        <a:bodyPr/>
        <a:lstStyle/>
        <a:p>
          <a:endParaRPr lang="ru-RU"/>
        </a:p>
      </dgm:t>
    </dgm:pt>
    <dgm:pt modelId="{2EE872E6-4203-4977-A7F3-CBB16C1FED63}">
      <dgm:prSet phldrT="[Текст]" custT="1"/>
      <dgm:spPr>
        <a:solidFill>
          <a:srgbClr val="009A96"/>
        </a:solidFill>
      </dgm:spPr>
      <dgm:t>
        <a:bodyPr/>
        <a:lstStyle/>
        <a:p>
          <a:pPr algn="just"/>
          <a:r>
            <a:rPr lang="ru-RU" sz="2800" i="1" u="none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       — на подготовку собственного выступления по обсуждаемым вопросам;</a:t>
          </a:r>
          <a:endParaRPr lang="ru-RU" sz="28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93CF6D3-E8BE-48B0-8B0D-7DF05C7F951C}" type="parTrans" cxnId="{1DA60505-8261-4D63-AE21-F333B569FF84}">
      <dgm:prSet/>
      <dgm:spPr/>
      <dgm:t>
        <a:bodyPr/>
        <a:lstStyle/>
        <a:p>
          <a:endParaRPr lang="ru-RU"/>
        </a:p>
      </dgm:t>
    </dgm:pt>
    <dgm:pt modelId="{ABF145ED-10D2-43E9-A150-FF69E3A20409}" type="sibTrans" cxnId="{1DA60505-8261-4D63-AE21-F333B569FF84}">
      <dgm:prSet/>
      <dgm:spPr/>
      <dgm:t>
        <a:bodyPr/>
        <a:lstStyle/>
        <a:p>
          <a:endParaRPr lang="ru-RU"/>
        </a:p>
      </dgm:t>
    </dgm:pt>
    <dgm:pt modelId="{A8FC1CC0-E8CB-4375-8F0A-F600BB0DD02B}">
      <dgm:prSet phldrT="[Текст]" custT="1"/>
      <dgm:spPr>
        <a:solidFill>
          <a:srgbClr val="00D2CD"/>
        </a:solidFill>
      </dgm:spPr>
      <dgm:t>
        <a:bodyPr/>
        <a:lstStyle/>
        <a:p>
          <a:pPr algn="just"/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— на формирование навыка оперативного реагирования на разные мнения, которые могут возникать при обсуждении тех или иных научных проблем. </a:t>
          </a:r>
          <a:endParaRPr lang="ru-RU" sz="28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B83C61C-0A1B-404A-8CB5-70B0C3D2F90E}" type="sibTrans" cxnId="{37D64ADA-2A7F-4A22-A072-AF4C61EAA4E9}">
      <dgm:prSet/>
      <dgm:spPr/>
      <dgm:t>
        <a:bodyPr/>
        <a:lstStyle/>
        <a:p>
          <a:endParaRPr lang="ru-RU"/>
        </a:p>
      </dgm:t>
    </dgm:pt>
    <dgm:pt modelId="{EA9B3BAF-9FDE-434C-B258-669A4343D7E6}" type="parTrans" cxnId="{37D64ADA-2A7F-4A22-A072-AF4C61EAA4E9}">
      <dgm:prSet/>
      <dgm:spPr/>
      <dgm:t>
        <a:bodyPr/>
        <a:lstStyle/>
        <a:p>
          <a:endParaRPr lang="ru-RU"/>
        </a:p>
      </dgm:t>
    </dgm:pt>
    <dgm:pt modelId="{E27E8A5A-0CA6-4592-B093-90A6DA6CD323}" type="pres">
      <dgm:prSet presAssocID="{72B6FFFA-D5CD-4A23-B4D4-1F7B7F16DF3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DC7CCBA-2AC5-4382-B2FB-5BC5AD8997A0}" type="pres">
      <dgm:prSet presAssocID="{C27637D4-5761-44DA-BD4B-8CB5663E1AFC}" presName="parentLin" presStyleCnt="0"/>
      <dgm:spPr/>
    </dgm:pt>
    <dgm:pt modelId="{2C988CB6-9043-4C84-9A5E-ECD04BC9684F}" type="pres">
      <dgm:prSet presAssocID="{C27637D4-5761-44DA-BD4B-8CB5663E1AFC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DC45E9A0-26FA-4895-A42F-5F2825D90D07}" type="pres">
      <dgm:prSet presAssocID="{C27637D4-5761-44DA-BD4B-8CB5663E1AFC}" presName="parentText" presStyleLbl="node1" presStyleIdx="0" presStyleCnt="4" custScaleX="142857" custScaleY="19830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2BB8EF-AE90-44D6-A0C8-72A1C4F76833}" type="pres">
      <dgm:prSet presAssocID="{C27637D4-5761-44DA-BD4B-8CB5663E1AFC}" presName="negativeSpace" presStyleCnt="0"/>
      <dgm:spPr/>
    </dgm:pt>
    <dgm:pt modelId="{A38AD1E7-FCD9-4A52-8575-CCB5E4F485F4}" type="pres">
      <dgm:prSet presAssocID="{C27637D4-5761-44DA-BD4B-8CB5663E1AFC}" presName="childText" presStyleLbl="conFgAcc1" presStyleIdx="0" presStyleCnt="4">
        <dgm:presLayoutVars>
          <dgm:bulletEnabled val="1"/>
        </dgm:presLayoutVars>
      </dgm:prSet>
      <dgm:spPr/>
    </dgm:pt>
    <dgm:pt modelId="{7B2BBA0F-0303-4E59-9890-6C46DE27E7A8}" type="pres">
      <dgm:prSet presAssocID="{60E80369-E9F3-471B-B1AE-4987EA96CE13}" presName="spaceBetweenRectangles" presStyleCnt="0"/>
      <dgm:spPr/>
    </dgm:pt>
    <dgm:pt modelId="{6871AA66-245C-44BF-80F7-FAA38C6D2F7B}" type="pres">
      <dgm:prSet presAssocID="{B4782D58-09B8-4E51-8195-3C6ACFC4FD81}" presName="parentLin" presStyleCnt="0"/>
      <dgm:spPr/>
    </dgm:pt>
    <dgm:pt modelId="{CB166A10-8508-410E-B24A-FCA5E2B5F1D5}" type="pres">
      <dgm:prSet presAssocID="{B4782D58-09B8-4E51-8195-3C6ACFC4FD81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300B18F9-10E1-4F01-A07E-B3E2CF292482}" type="pres">
      <dgm:prSet presAssocID="{B4782D58-09B8-4E51-8195-3C6ACFC4FD81}" presName="parentText" presStyleLbl="node1" presStyleIdx="1" presStyleCnt="4" custScaleX="142857" custScaleY="1561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8DA8E8-01A5-4331-95AC-710E9BC16683}" type="pres">
      <dgm:prSet presAssocID="{B4782D58-09B8-4E51-8195-3C6ACFC4FD81}" presName="negativeSpace" presStyleCnt="0"/>
      <dgm:spPr/>
    </dgm:pt>
    <dgm:pt modelId="{F88E46E2-27EC-453D-8545-D4AE7993F2D2}" type="pres">
      <dgm:prSet presAssocID="{B4782D58-09B8-4E51-8195-3C6ACFC4FD81}" presName="childText" presStyleLbl="conFgAcc1" presStyleIdx="1" presStyleCnt="4">
        <dgm:presLayoutVars>
          <dgm:bulletEnabled val="1"/>
        </dgm:presLayoutVars>
      </dgm:prSet>
      <dgm:spPr/>
    </dgm:pt>
    <dgm:pt modelId="{71E99241-AF6D-477A-840F-5D81BD61D4F4}" type="pres">
      <dgm:prSet presAssocID="{ADC48360-BF4E-4F14-B1E2-E1AED4EBA295}" presName="spaceBetweenRectangles" presStyleCnt="0"/>
      <dgm:spPr/>
    </dgm:pt>
    <dgm:pt modelId="{0FE1BD54-BD06-4A1D-9BD0-D5C2DE6B433B}" type="pres">
      <dgm:prSet presAssocID="{2EE872E6-4203-4977-A7F3-CBB16C1FED63}" presName="parentLin" presStyleCnt="0"/>
      <dgm:spPr/>
    </dgm:pt>
    <dgm:pt modelId="{A1322267-8B4D-4F2A-863F-21723890950B}" type="pres">
      <dgm:prSet presAssocID="{2EE872E6-4203-4977-A7F3-CBB16C1FED63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82403F46-A01C-487D-AB3B-2EB0648C209D}" type="pres">
      <dgm:prSet presAssocID="{2EE872E6-4203-4977-A7F3-CBB16C1FED63}" presName="parentText" presStyleLbl="node1" presStyleIdx="2" presStyleCnt="4" custScaleX="142857" custScaleY="14036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EB87BB-95CD-4F34-A7F6-68002B44D5A9}" type="pres">
      <dgm:prSet presAssocID="{2EE872E6-4203-4977-A7F3-CBB16C1FED63}" presName="negativeSpace" presStyleCnt="0"/>
      <dgm:spPr/>
    </dgm:pt>
    <dgm:pt modelId="{82D4F076-C2F2-4EF7-A137-49C1CBCAFC03}" type="pres">
      <dgm:prSet presAssocID="{2EE872E6-4203-4977-A7F3-CBB16C1FED63}" presName="childText" presStyleLbl="conFgAcc1" presStyleIdx="2" presStyleCnt="4">
        <dgm:presLayoutVars>
          <dgm:bulletEnabled val="1"/>
        </dgm:presLayoutVars>
      </dgm:prSet>
      <dgm:spPr/>
    </dgm:pt>
    <dgm:pt modelId="{AD67C8CD-FF97-42EA-B1A0-0AF38DB07D43}" type="pres">
      <dgm:prSet presAssocID="{ABF145ED-10D2-43E9-A150-FF69E3A20409}" presName="spaceBetweenRectangles" presStyleCnt="0"/>
      <dgm:spPr/>
    </dgm:pt>
    <dgm:pt modelId="{D692D93C-A33C-4D36-94EC-41DCE528A469}" type="pres">
      <dgm:prSet presAssocID="{A8FC1CC0-E8CB-4375-8F0A-F600BB0DD02B}" presName="parentLin" presStyleCnt="0"/>
      <dgm:spPr/>
    </dgm:pt>
    <dgm:pt modelId="{07974A72-D194-4225-9D0B-0D7A513448E1}" type="pres">
      <dgm:prSet presAssocID="{A8FC1CC0-E8CB-4375-8F0A-F600BB0DD02B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11E37A78-D6D0-4D83-BB28-148B14A32613}" type="pres">
      <dgm:prSet presAssocID="{A8FC1CC0-E8CB-4375-8F0A-F600BB0DD02B}" presName="parentText" presStyleLbl="node1" presStyleIdx="3" presStyleCnt="4" custScaleX="142857" custScaleY="22385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460A0E-DDD2-4338-B9E4-6AACD74CA6D1}" type="pres">
      <dgm:prSet presAssocID="{A8FC1CC0-E8CB-4375-8F0A-F600BB0DD02B}" presName="negativeSpace" presStyleCnt="0"/>
      <dgm:spPr/>
    </dgm:pt>
    <dgm:pt modelId="{D4D430CA-0B87-4BBC-82C6-9D40954029BF}" type="pres">
      <dgm:prSet presAssocID="{A8FC1CC0-E8CB-4375-8F0A-F600BB0DD02B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37F46CF6-A378-4E68-BCFC-A37FEFC70685}" type="presOf" srcId="{72B6FFFA-D5CD-4A23-B4D4-1F7B7F16DF36}" destId="{E27E8A5A-0CA6-4592-B093-90A6DA6CD323}" srcOrd="0" destOrd="0" presId="urn:microsoft.com/office/officeart/2005/8/layout/list1"/>
    <dgm:cxn modelId="{29B33774-6C4B-4D57-B58E-5D54BFEB901E}" type="presOf" srcId="{C27637D4-5761-44DA-BD4B-8CB5663E1AFC}" destId="{2C988CB6-9043-4C84-9A5E-ECD04BC9684F}" srcOrd="0" destOrd="0" presId="urn:microsoft.com/office/officeart/2005/8/layout/list1"/>
    <dgm:cxn modelId="{C171CABC-3124-4A8C-9389-B2EC3D655D49}" type="presOf" srcId="{B4782D58-09B8-4E51-8195-3C6ACFC4FD81}" destId="{300B18F9-10E1-4F01-A07E-B3E2CF292482}" srcOrd="1" destOrd="0" presId="urn:microsoft.com/office/officeart/2005/8/layout/list1"/>
    <dgm:cxn modelId="{1334B398-D75E-4D45-A7CB-4AC9AD436A6B}" type="presOf" srcId="{B4782D58-09B8-4E51-8195-3C6ACFC4FD81}" destId="{CB166A10-8508-410E-B24A-FCA5E2B5F1D5}" srcOrd="0" destOrd="0" presId="urn:microsoft.com/office/officeart/2005/8/layout/list1"/>
    <dgm:cxn modelId="{CACF07B9-3888-4C83-A302-08101B9EDCC9}" type="presOf" srcId="{A8FC1CC0-E8CB-4375-8F0A-F600BB0DD02B}" destId="{07974A72-D194-4225-9D0B-0D7A513448E1}" srcOrd="0" destOrd="0" presId="urn:microsoft.com/office/officeart/2005/8/layout/list1"/>
    <dgm:cxn modelId="{EA4D4087-FE58-4442-95D2-B334A8C774C6}" type="presOf" srcId="{A8FC1CC0-E8CB-4375-8F0A-F600BB0DD02B}" destId="{11E37A78-D6D0-4D83-BB28-148B14A32613}" srcOrd="1" destOrd="0" presId="urn:microsoft.com/office/officeart/2005/8/layout/list1"/>
    <dgm:cxn modelId="{6A451AC4-D1A2-43E8-9AA4-0BC21DECFC89}" type="presOf" srcId="{2EE872E6-4203-4977-A7F3-CBB16C1FED63}" destId="{A1322267-8B4D-4F2A-863F-21723890950B}" srcOrd="0" destOrd="0" presId="urn:microsoft.com/office/officeart/2005/8/layout/list1"/>
    <dgm:cxn modelId="{55AD6566-7906-4501-B37D-2AD0CB17BD09}" srcId="{72B6FFFA-D5CD-4A23-B4D4-1F7B7F16DF36}" destId="{C27637D4-5761-44DA-BD4B-8CB5663E1AFC}" srcOrd="0" destOrd="0" parTransId="{237D2823-FB69-4C8F-B82E-757283472340}" sibTransId="{60E80369-E9F3-471B-B1AE-4987EA96CE13}"/>
    <dgm:cxn modelId="{37D64ADA-2A7F-4A22-A072-AF4C61EAA4E9}" srcId="{72B6FFFA-D5CD-4A23-B4D4-1F7B7F16DF36}" destId="{A8FC1CC0-E8CB-4375-8F0A-F600BB0DD02B}" srcOrd="3" destOrd="0" parTransId="{EA9B3BAF-9FDE-434C-B258-669A4343D7E6}" sibTransId="{6B83C61C-0A1B-404A-8CB5-70B0C3D2F90E}"/>
    <dgm:cxn modelId="{964361B4-4C7E-4526-AFCE-1F4E22298919}" srcId="{72B6FFFA-D5CD-4A23-B4D4-1F7B7F16DF36}" destId="{B4782D58-09B8-4E51-8195-3C6ACFC4FD81}" srcOrd="1" destOrd="0" parTransId="{25914F5D-5301-467D-BD2E-22B0ED3D2888}" sibTransId="{ADC48360-BF4E-4F14-B1E2-E1AED4EBA295}"/>
    <dgm:cxn modelId="{1DA75884-7C82-4E96-8D6C-D5FF1FDDE2CE}" type="presOf" srcId="{2EE872E6-4203-4977-A7F3-CBB16C1FED63}" destId="{82403F46-A01C-487D-AB3B-2EB0648C209D}" srcOrd="1" destOrd="0" presId="urn:microsoft.com/office/officeart/2005/8/layout/list1"/>
    <dgm:cxn modelId="{1DA60505-8261-4D63-AE21-F333B569FF84}" srcId="{72B6FFFA-D5CD-4A23-B4D4-1F7B7F16DF36}" destId="{2EE872E6-4203-4977-A7F3-CBB16C1FED63}" srcOrd="2" destOrd="0" parTransId="{693CF6D3-E8BE-48B0-8B0D-7DF05C7F951C}" sibTransId="{ABF145ED-10D2-43E9-A150-FF69E3A20409}"/>
    <dgm:cxn modelId="{F291FE21-2296-41FC-828C-653FCAEE8748}" type="presOf" srcId="{C27637D4-5761-44DA-BD4B-8CB5663E1AFC}" destId="{DC45E9A0-26FA-4895-A42F-5F2825D90D07}" srcOrd="1" destOrd="0" presId="urn:microsoft.com/office/officeart/2005/8/layout/list1"/>
    <dgm:cxn modelId="{0BC62B3D-FB5D-4220-ABD2-E75FA2FD7AA6}" type="presParOf" srcId="{E27E8A5A-0CA6-4592-B093-90A6DA6CD323}" destId="{0DC7CCBA-2AC5-4382-B2FB-5BC5AD8997A0}" srcOrd="0" destOrd="0" presId="urn:microsoft.com/office/officeart/2005/8/layout/list1"/>
    <dgm:cxn modelId="{B8947DB8-0A2C-4AD4-943E-3058A6654BCE}" type="presParOf" srcId="{0DC7CCBA-2AC5-4382-B2FB-5BC5AD8997A0}" destId="{2C988CB6-9043-4C84-9A5E-ECD04BC9684F}" srcOrd="0" destOrd="0" presId="urn:microsoft.com/office/officeart/2005/8/layout/list1"/>
    <dgm:cxn modelId="{9D79FF4B-7386-4B01-A05E-39053DA3688A}" type="presParOf" srcId="{0DC7CCBA-2AC5-4382-B2FB-5BC5AD8997A0}" destId="{DC45E9A0-26FA-4895-A42F-5F2825D90D07}" srcOrd="1" destOrd="0" presId="urn:microsoft.com/office/officeart/2005/8/layout/list1"/>
    <dgm:cxn modelId="{13CB4E90-8675-464C-BD2E-065AFE9C52F5}" type="presParOf" srcId="{E27E8A5A-0CA6-4592-B093-90A6DA6CD323}" destId="{AE2BB8EF-AE90-44D6-A0C8-72A1C4F76833}" srcOrd="1" destOrd="0" presId="urn:microsoft.com/office/officeart/2005/8/layout/list1"/>
    <dgm:cxn modelId="{3A4B7DD4-CE61-4B6A-9117-C9F4CACECDD8}" type="presParOf" srcId="{E27E8A5A-0CA6-4592-B093-90A6DA6CD323}" destId="{A38AD1E7-FCD9-4A52-8575-CCB5E4F485F4}" srcOrd="2" destOrd="0" presId="urn:microsoft.com/office/officeart/2005/8/layout/list1"/>
    <dgm:cxn modelId="{3575E943-0695-4398-8452-F716F005AD60}" type="presParOf" srcId="{E27E8A5A-0CA6-4592-B093-90A6DA6CD323}" destId="{7B2BBA0F-0303-4E59-9890-6C46DE27E7A8}" srcOrd="3" destOrd="0" presId="urn:microsoft.com/office/officeart/2005/8/layout/list1"/>
    <dgm:cxn modelId="{2EA0013B-0941-490F-9FA0-4D20D88B7E02}" type="presParOf" srcId="{E27E8A5A-0CA6-4592-B093-90A6DA6CD323}" destId="{6871AA66-245C-44BF-80F7-FAA38C6D2F7B}" srcOrd="4" destOrd="0" presId="urn:microsoft.com/office/officeart/2005/8/layout/list1"/>
    <dgm:cxn modelId="{2265E2EA-ED50-4AAC-8550-1287DB995967}" type="presParOf" srcId="{6871AA66-245C-44BF-80F7-FAA38C6D2F7B}" destId="{CB166A10-8508-410E-B24A-FCA5E2B5F1D5}" srcOrd="0" destOrd="0" presId="urn:microsoft.com/office/officeart/2005/8/layout/list1"/>
    <dgm:cxn modelId="{89CC9DA4-81F0-4F82-AADA-C96E98CD54CB}" type="presParOf" srcId="{6871AA66-245C-44BF-80F7-FAA38C6D2F7B}" destId="{300B18F9-10E1-4F01-A07E-B3E2CF292482}" srcOrd="1" destOrd="0" presId="urn:microsoft.com/office/officeart/2005/8/layout/list1"/>
    <dgm:cxn modelId="{69471376-6871-4296-945B-789CB392991C}" type="presParOf" srcId="{E27E8A5A-0CA6-4592-B093-90A6DA6CD323}" destId="{A68DA8E8-01A5-4331-95AC-710E9BC16683}" srcOrd="5" destOrd="0" presId="urn:microsoft.com/office/officeart/2005/8/layout/list1"/>
    <dgm:cxn modelId="{9A57E7C1-752D-4985-BA2C-D5BD4B0B63AE}" type="presParOf" srcId="{E27E8A5A-0CA6-4592-B093-90A6DA6CD323}" destId="{F88E46E2-27EC-453D-8545-D4AE7993F2D2}" srcOrd="6" destOrd="0" presId="urn:microsoft.com/office/officeart/2005/8/layout/list1"/>
    <dgm:cxn modelId="{1CF02B4E-CA87-4B27-BB21-684C604A87E6}" type="presParOf" srcId="{E27E8A5A-0CA6-4592-B093-90A6DA6CD323}" destId="{71E99241-AF6D-477A-840F-5D81BD61D4F4}" srcOrd="7" destOrd="0" presId="urn:microsoft.com/office/officeart/2005/8/layout/list1"/>
    <dgm:cxn modelId="{EDAF296E-9A8C-4F87-970C-0F2177B5FCFC}" type="presParOf" srcId="{E27E8A5A-0CA6-4592-B093-90A6DA6CD323}" destId="{0FE1BD54-BD06-4A1D-9BD0-D5C2DE6B433B}" srcOrd="8" destOrd="0" presId="urn:microsoft.com/office/officeart/2005/8/layout/list1"/>
    <dgm:cxn modelId="{4CD8036C-8DF0-43C4-8069-E11949A88FF8}" type="presParOf" srcId="{0FE1BD54-BD06-4A1D-9BD0-D5C2DE6B433B}" destId="{A1322267-8B4D-4F2A-863F-21723890950B}" srcOrd="0" destOrd="0" presId="urn:microsoft.com/office/officeart/2005/8/layout/list1"/>
    <dgm:cxn modelId="{FE4DAED6-00FC-417E-8E30-46B65CB79062}" type="presParOf" srcId="{0FE1BD54-BD06-4A1D-9BD0-D5C2DE6B433B}" destId="{82403F46-A01C-487D-AB3B-2EB0648C209D}" srcOrd="1" destOrd="0" presId="urn:microsoft.com/office/officeart/2005/8/layout/list1"/>
    <dgm:cxn modelId="{6F08B056-0E70-4C1F-A347-61917F44167B}" type="presParOf" srcId="{E27E8A5A-0CA6-4592-B093-90A6DA6CD323}" destId="{06EB87BB-95CD-4F34-A7F6-68002B44D5A9}" srcOrd="9" destOrd="0" presId="urn:microsoft.com/office/officeart/2005/8/layout/list1"/>
    <dgm:cxn modelId="{D7FBCA5A-3F1C-46F9-84DA-F3750407C7C2}" type="presParOf" srcId="{E27E8A5A-0CA6-4592-B093-90A6DA6CD323}" destId="{82D4F076-C2F2-4EF7-A137-49C1CBCAFC03}" srcOrd="10" destOrd="0" presId="urn:microsoft.com/office/officeart/2005/8/layout/list1"/>
    <dgm:cxn modelId="{EDB9DC44-CDC5-4079-B960-C2BEFCF640FF}" type="presParOf" srcId="{E27E8A5A-0CA6-4592-B093-90A6DA6CD323}" destId="{AD67C8CD-FF97-42EA-B1A0-0AF38DB07D43}" srcOrd="11" destOrd="0" presId="urn:microsoft.com/office/officeart/2005/8/layout/list1"/>
    <dgm:cxn modelId="{4668D08B-F777-4672-ADCF-0C75EA968A5E}" type="presParOf" srcId="{E27E8A5A-0CA6-4592-B093-90A6DA6CD323}" destId="{D692D93C-A33C-4D36-94EC-41DCE528A469}" srcOrd="12" destOrd="0" presId="urn:microsoft.com/office/officeart/2005/8/layout/list1"/>
    <dgm:cxn modelId="{E302D0F4-3C29-490F-B93E-BAA2E1B4E91F}" type="presParOf" srcId="{D692D93C-A33C-4D36-94EC-41DCE528A469}" destId="{07974A72-D194-4225-9D0B-0D7A513448E1}" srcOrd="0" destOrd="0" presId="urn:microsoft.com/office/officeart/2005/8/layout/list1"/>
    <dgm:cxn modelId="{4FC2E973-5D8C-4BDD-8455-9D08CE46D5ED}" type="presParOf" srcId="{D692D93C-A33C-4D36-94EC-41DCE528A469}" destId="{11E37A78-D6D0-4D83-BB28-148B14A32613}" srcOrd="1" destOrd="0" presId="urn:microsoft.com/office/officeart/2005/8/layout/list1"/>
    <dgm:cxn modelId="{B173D87A-2801-48BB-BE2E-3BDE6DE512DB}" type="presParOf" srcId="{E27E8A5A-0CA6-4592-B093-90A6DA6CD323}" destId="{38460A0E-DDD2-4338-B9E4-6AACD74CA6D1}" srcOrd="13" destOrd="0" presId="urn:microsoft.com/office/officeart/2005/8/layout/list1"/>
    <dgm:cxn modelId="{F0F109A1-CD80-4672-B2AB-53877E34B449}" type="presParOf" srcId="{E27E8A5A-0CA6-4592-B093-90A6DA6CD323}" destId="{D4D430CA-0B87-4BBC-82C6-9D40954029BF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535F97-B3E7-4D18-A5BC-C36785A4AB5A}">
      <dsp:nvSpPr>
        <dsp:cNvPr id="0" name=""/>
        <dsp:cNvSpPr/>
      </dsp:nvSpPr>
      <dsp:spPr>
        <a:xfrm>
          <a:off x="0" y="377203"/>
          <a:ext cx="10947748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AE88F1-43D6-4C06-B94D-3B0E2F54A9E9}">
      <dsp:nvSpPr>
        <dsp:cNvPr id="0" name=""/>
        <dsp:cNvSpPr/>
      </dsp:nvSpPr>
      <dsp:spPr>
        <a:xfrm>
          <a:off x="521194" y="140216"/>
          <a:ext cx="10423870" cy="473146"/>
        </a:xfrm>
        <a:prstGeom prst="roundRect">
          <a:avLst/>
        </a:prstGeom>
        <a:solidFill>
          <a:srgbClr val="002E2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9659" tIns="0" rIns="289659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а) развитие творческого профессионального мышления</a:t>
          </a:r>
          <a:r>
            <a:rPr lang="ru-RU" sz="1900" kern="1200" dirty="0" smtClean="0"/>
            <a:t>; </a:t>
          </a:r>
          <a:endParaRPr lang="ru-RU" sz="1900" kern="1200" dirty="0"/>
        </a:p>
      </dsp:txBody>
      <dsp:txXfrm>
        <a:off x="544291" y="163313"/>
        <a:ext cx="10377676" cy="426952"/>
      </dsp:txXfrm>
    </dsp:sp>
    <dsp:sp modelId="{ACF2D82B-9FFB-4482-8DEE-A96774D99385}">
      <dsp:nvSpPr>
        <dsp:cNvPr id="0" name=""/>
        <dsp:cNvSpPr/>
      </dsp:nvSpPr>
      <dsp:spPr>
        <a:xfrm>
          <a:off x="0" y="1102963"/>
          <a:ext cx="10947748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E3BF6D-2E7A-4121-9378-2FAA32E6AE36}">
      <dsp:nvSpPr>
        <dsp:cNvPr id="0" name=""/>
        <dsp:cNvSpPr/>
      </dsp:nvSpPr>
      <dsp:spPr>
        <a:xfrm>
          <a:off x="521194" y="866803"/>
          <a:ext cx="10423870" cy="472320"/>
        </a:xfrm>
        <a:prstGeom prst="roundRect">
          <a:avLst/>
        </a:prstGeom>
        <a:solidFill>
          <a:srgbClr val="00424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9659" tIns="0" rIns="289659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б) познавательная мотивация; 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4251" y="889860"/>
        <a:ext cx="10377756" cy="426206"/>
      </dsp:txXfrm>
    </dsp:sp>
    <dsp:sp modelId="{440A5952-E60D-4445-AD1C-56BE7B4D16E3}">
      <dsp:nvSpPr>
        <dsp:cNvPr id="0" name=""/>
        <dsp:cNvSpPr/>
      </dsp:nvSpPr>
      <dsp:spPr>
        <a:xfrm>
          <a:off x="0" y="1828723"/>
          <a:ext cx="10947748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3139D1-521E-44B1-BAA4-4A4A4C728EE1}">
      <dsp:nvSpPr>
        <dsp:cNvPr id="0" name=""/>
        <dsp:cNvSpPr/>
      </dsp:nvSpPr>
      <dsp:spPr>
        <a:xfrm>
          <a:off x="521194" y="1592563"/>
          <a:ext cx="10423870" cy="472320"/>
        </a:xfrm>
        <a:prstGeom prst="roundRect">
          <a:avLst/>
        </a:prstGeom>
        <a:solidFill>
          <a:srgbClr val="00605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9659" tIns="0" rIns="289659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в) профессиональное использование знаний в учебных условиях: 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4251" y="1615620"/>
        <a:ext cx="10377756" cy="426206"/>
      </dsp:txXfrm>
    </dsp:sp>
    <dsp:sp modelId="{9C60CC37-1378-411B-9D00-4D0BECEFF242}">
      <dsp:nvSpPr>
        <dsp:cNvPr id="0" name=""/>
        <dsp:cNvSpPr/>
      </dsp:nvSpPr>
      <dsp:spPr>
        <a:xfrm>
          <a:off x="0" y="2671372"/>
          <a:ext cx="10947748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531B14-F0AD-47DE-99CC-AB838ACBDDCA}">
      <dsp:nvSpPr>
        <dsp:cNvPr id="0" name=""/>
        <dsp:cNvSpPr/>
      </dsp:nvSpPr>
      <dsp:spPr>
        <a:xfrm>
          <a:off x="521194" y="2318323"/>
          <a:ext cx="10423870" cy="589209"/>
        </a:xfrm>
        <a:prstGeom prst="roundRect">
          <a:avLst/>
        </a:prstGeom>
        <a:solidFill>
          <a:srgbClr val="00A4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9659" tIns="0" rIns="289659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овладение языком соответствующей науки; 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9957" y="2347086"/>
        <a:ext cx="10366344" cy="531683"/>
      </dsp:txXfrm>
    </dsp:sp>
    <dsp:sp modelId="{4B69F67C-4345-4A50-8293-98036EDE9BDA}">
      <dsp:nvSpPr>
        <dsp:cNvPr id="0" name=""/>
        <dsp:cNvSpPr/>
      </dsp:nvSpPr>
      <dsp:spPr>
        <a:xfrm>
          <a:off x="0" y="3482140"/>
          <a:ext cx="10947748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357002-66C9-4E41-8D40-220D1FC27A11}">
      <dsp:nvSpPr>
        <dsp:cNvPr id="0" name=""/>
        <dsp:cNvSpPr/>
      </dsp:nvSpPr>
      <dsp:spPr>
        <a:xfrm>
          <a:off x="521194" y="3160972"/>
          <a:ext cx="10423870" cy="557328"/>
        </a:xfrm>
        <a:prstGeom prst="roundRect">
          <a:avLst/>
        </a:prstGeom>
        <a:solidFill>
          <a:srgbClr val="00A4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9659" tIns="0" rIns="289659" bIns="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         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навыки оперирования формулировками, понятиями, определениями; 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8401" y="3188179"/>
        <a:ext cx="10369456" cy="502914"/>
      </dsp:txXfrm>
    </dsp:sp>
    <dsp:sp modelId="{C8962D4C-3494-4E83-8D05-F8152B5EA57A}">
      <dsp:nvSpPr>
        <dsp:cNvPr id="0" name=""/>
        <dsp:cNvSpPr/>
      </dsp:nvSpPr>
      <dsp:spPr>
        <a:xfrm>
          <a:off x="0" y="4692463"/>
          <a:ext cx="10947748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2D33BA-1729-4A6B-A4F0-155A6FEE89C2}">
      <dsp:nvSpPr>
        <dsp:cNvPr id="0" name=""/>
        <dsp:cNvSpPr/>
      </dsp:nvSpPr>
      <dsp:spPr>
        <a:xfrm>
          <a:off x="521194" y="3971740"/>
          <a:ext cx="10423870" cy="956882"/>
        </a:xfrm>
        <a:prstGeom prst="roundRect">
          <a:avLst/>
        </a:prstGeom>
        <a:solidFill>
          <a:srgbClr val="00A4A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9659" tIns="0" rIns="289659" bIns="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овладение 	умениями 	и 	навыками 	постановки 	и решения интеллектуальных проблем и задач, опровержения, отстаивания своей точки зрения. 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67905" y="4018451"/>
        <a:ext cx="10330448" cy="8634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8AD1E7-FCD9-4A52-8575-CCB5E4F485F4}">
      <dsp:nvSpPr>
        <dsp:cNvPr id="0" name=""/>
        <dsp:cNvSpPr/>
      </dsp:nvSpPr>
      <dsp:spPr>
        <a:xfrm>
          <a:off x="0" y="298956"/>
          <a:ext cx="1095805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45E9A0-26FA-4895-A42F-5F2825D90D07}">
      <dsp:nvSpPr>
        <dsp:cNvPr id="0" name=""/>
        <dsp:cNvSpPr/>
      </dsp:nvSpPr>
      <dsp:spPr>
        <a:xfrm>
          <a:off x="521684" y="48036"/>
          <a:ext cx="10433680" cy="501840"/>
        </a:xfrm>
        <a:prstGeom prst="roundRect">
          <a:avLst/>
        </a:prstGeom>
        <a:solidFill>
          <a:srgbClr val="002E2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9932" tIns="0" rIns="289932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u="none" kern="1200" dirty="0" smtClean="0">
              <a:uFillTx/>
            </a:rPr>
            <a:t>       </a:t>
          </a:r>
          <a:r>
            <a:rPr lang="ru-RU" sz="2400" i="1" u="none" kern="1200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- выступление с докладом; 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6182" y="72534"/>
        <a:ext cx="10384684" cy="452844"/>
      </dsp:txXfrm>
    </dsp:sp>
    <dsp:sp modelId="{FF9608CB-19BB-4B1E-AF23-2E2E357AB3F4}">
      <dsp:nvSpPr>
        <dsp:cNvPr id="0" name=""/>
        <dsp:cNvSpPr/>
      </dsp:nvSpPr>
      <dsp:spPr>
        <a:xfrm>
          <a:off x="0" y="1070076"/>
          <a:ext cx="1095805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73CACA-C9B9-4AA7-925A-D5D5BFBBDE6B}">
      <dsp:nvSpPr>
        <dsp:cNvPr id="0" name=""/>
        <dsp:cNvSpPr/>
      </dsp:nvSpPr>
      <dsp:spPr>
        <a:xfrm>
          <a:off x="521684" y="819156"/>
          <a:ext cx="10433680" cy="501840"/>
        </a:xfrm>
        <a:prstGeom prst="roundRect">
          <a:avLst/>
        </a:prstGeom>
        <a:solidFill>
          <a:srgbClr val="00424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9932" tIns="0" rIns="289932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       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</a:t>
          </a:r>
          <a:r>
            <a:rPr lang="ru-RU" sz="2400" i="1" u="none" kern="1200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вопросы к выступающему; 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6182" y="843654"/>
        <a:ext cx="10384684" cy="452844"/>
      </dsp:txXfrm>
    </dsp:sp>
    <dsp:sp modelId="{5E6E70DA-AFF0-41D5-A030-E22286EF2B35}">
      <dsp:nvSpPr>
        <dsp:cNvPr id="0" name=""/>
        <dsp:cNvSpPr/>
      </dsp:nvSpPr>
      <dsp:spPr>
        <a:xfrm>
          <a:off x="0" y="1841196"/>
          <a:ext cx="1095805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0F979F-4752-4F02-9B6F-5B1C8FC5A9AF}">
      <dsp:nvSpPr>
        <dsp:cNvPr id="0" name=""/>
        <dsp:cNvSpPr/>
      </dsp:nvSpPr>
      <dsp:spPr>
        <a:xfrm>
          <a:off x="524370" y="1540133"/>
          <a:ext cx="10433680" cy="501840"/>
        </a:xfrm>
        <a:prstGeom prst="roundRect">
          <a:avLst/>
        </a:prstGeom>
        <a:solidFill>
          <a:srgbClr val="00605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9932" tIns="0" rIns="28993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u="none" kern="1200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   - развернутая беседа по теме доклада; 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8868" y="1564631"/>
        <a:ext cx="10384684" cy="452844"/>
      </dsp:txXfrm>
    </dsp:sp>
    <dsp:sp modelId="{F88E46E2-27EC-453D-8545-D4AE7993F2D2}">
      <dsp:nvSpPr>
        <dsp:cNvPr id="0" name=""/>
        <dsp:cNvSpPr/>
      </dsp:nvSpPr>
      <dsp:spPr>
        <a:xfrm>
          <a:off x="0" y="2612317"/>
          <a:ext cx="1095805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0B18F9-10E1-4F01-A07E-B3E2CF292482}">
      <dsp:nvSpPr>
        <dsp:cNvPr id="0" name=""/>
        <dsp:cNvSpPr/>
      </dsp:nvSpPr>
      <dsp:spPr>
        <a:xfrm>
          <a:off x="521684" y="2361397"/>
          <a:ext cx="10433680" cy="501840"/>
        </a:xfrm>
        <a:prstGeom prst="roundRect">
          <a:avLst/>
        </a:prstGeom>
        <a:solidFill>
          <a:srgbClr val="008A8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9932" tIns="0" rIns="28993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-  </a:t>
          </a:r>
          <a:r>
            <a:rPr lang="ru-RU" sz="2400" i="1" u="none" kern="1200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обсуждение достоинств и недостатков доклада; 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6182" y="2385895"/>
        <a:ext cx="10384684" cy="452844"/>
      </dsp:txXfrm>
    </dsp:sp>
    <dsp:sp modelId="{82D4F076-C2F2-4EF7-A137-49C1CBCAFC03}">
      <dsp:nvSpPr>
        <dsp:cNvPr id="0" name=""/>
        <dsp:cNvSpPr/>
      </dsp:nvSpPr>
      <dsp:spPr>
        <a:xfrm>
          <a:off x="0" y="3383436"/>
          <a:ext cx="1095805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403F46-A01C-487D-AB3B-2EB0648C209D}">
      <dsp:nvSpPr>
        <dsp:cNvPr id="0" name=""/>
        <dsp:cNvSpPr/>
      </dsp:nvSpPr>
      <dsp:spPr>
        <a:xfrm>
          <a:off x="521684" y="3132516"/>
          <a:ext cx="10433680" cy="501840"/>
        </a:xfrm>
        <a:prstGeom prst="roundRect">
          <a:avLst/>
        </a:prstGeom>
        <a:solidFill>
          <a:srgbClr val="009A9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9932" tIns="0" rIns="289932" bIns="0" numCol="1" spcCol="1270" anchor="ctr" anchorCtr="0">
          <a:noAutofit/>
        </a:bodyPr>
        <a:lstStyle/>
        <a:p>
          <a:pPr lvl="0" algn="just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       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</a:t>
          </a:r>
          <a:r>
            <a:rPr lang="ru-RU" sz="2400" i="1" u="none" kern="1200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заключительное слово докладчика; 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6182" y="3157014"/>
        <a:ext cx="10384684" cy="452844"/>
      </dsp:txXfrm>
    </dsp:sp>
    <dsp:sp modelId="{D4D430CA-0B87-4BBC-82C6-9D40954029BF}">
      <dsp:nvSpPr>
        <dsp:cNvPr id="0" name=""/>
        <dsp:cNvSpPr/>
      </dsp:nvSpPr>
      <dsp:spPr>
        <a:xfrm>
          <a:off x="0" y="4154557"/>
          <a:ext cx="1095805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E37A78-D6D0-4D83-BB28-148B14A32613}">
      <dsp:nvSpPr>
        <dsp:cNvPr id="0" name=""/>
        <dsp:cNvSpPr/>
      </dsp:nvSpPr>
      <dsp:spPr>
        <a:xfrm>
          <a:off x="521684" y="3903637"/>
          <a:ext cx="10433680" cy="501840"/>
        </a:xfrm>
        <a:prstGeom prst="roundRect">
          <a:avLst/>
        </a:prstGeom>
        <a:solidFill>
          <a:srgbClr val="00D2C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9932" tIns="0" rIns="28993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заключение преподавателя. 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6182" y="3928135"/>
        <a:ext cx="10384684" cy="45284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8AD1E7-FCD9-4A52-8575-CCB5E4F485F4}">
      <dsp:nvSpPr>
        <dsp:cNvPr id="0" name=""/>
        <dsp:cNvSpPr/>
      </dsp:nvSpPr>
      <dsp:spPr>
        <a:xfrm>
          <a:off x="0" y="660688"/>
          <a:ext cx="1095805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45E9A0-26FA-4895-A42F-5F2825D90D07}">
      <dsp:nvSpPr>
        <dsp:cNvPr id="0" name=""/>
        <dsp:cNvSpPr/>
      </dsp:nvSpPr>
      <dsp:spPr>
        <a:xfrm>
          <a:off x="521684" y="48831"/>
          <a:ext cx="10433680" cy="936576"/>
        </a:xfrm>
        <a:prstGeom prst="roundRect">
          <a:avLst/>
        </a:prstGeom>
        <a:solidFill>
          <a:srgbClr val="002E2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9932" tIns="0" rIns="289932" bIns="0" numCol="1" spcCol="1270" anchor="ctr" anchorCtr="0">
          <a:noAutofit/>
        </a:bodyPr>
        <a:lstStyle/>
        <a:p>
          <a:pPr lvl="0" algn="just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u="none" kern="1200" dirty="0" smtClean="0">
              <a:uFillTx/>
            </a:rPr>
            <a:t>       </a:t>
          </a:r>
          <a:r>
            <a:rPr lang="ru-RU" sz="28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— на развитие способности к чтению научной и иной литературы;</a:t>
          </a:r>
          <a:endParaRPr lang="ru-RU" sz="28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67404" y="94551"/>
        <a:ext cx="10342240" cy="845136"/>
      </dsp:txXfrm>
    </dsp:sp>
    <dsp:sp modelId="{FF9608CB-19BB-4B1E-AF23-2E2E357AB3F4}">
      <dsp:nvSpPr>
        <dsp:cNvPr id="0" name=""/>
        <dsp:cNvSpPr/>
      </dsp:nvSpPr>
      <dsp:spPr>
        <a:xfrm>
          <a:off x="0" y="1988712"/>
          <a:ext cx="1095805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73CACA-C9B9-4AA7-925A-D5D5BFBBDE6B}">
      <dsp:nvSpPr>
        <dsp:cNvPr id="0" name=""/>
        <dsp:cNvSpPr/>
      </dsp:nvSpPr>
      <dsp:spPr>
        <a:xfrm>
          <a:off x="521684" y="1333888"/>
          <a:ext cx="10433680" cy="979543"/>
        </a:xfrm>
        <a:prstGeom prst="roundRect">
          <a:avLst/>
        </a:prstGeom>
        <a:solidFill>
          <a:srgbClr val="00424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9932" tIns="0" rIns="289932" bIns="0" numCol="1" spcCol="1270" anchor="ctr" anchorCtr="0">
          <a:noAutofit/>
        </a:bodyPr>
        <a:lstStyle/>
        <a:p>
          <a:pPr lvl="0" algn="just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       </a:t>
          </a:r>
          <a:r>
            <a:rPr lang="ru-RU" sz="28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— на поиск дополнительной информации, позволяющей глубже разобраться в некоторых вопросах;</a:t>
          </a:r>
          <a:endParaRPr lang="ru-RU" sz="28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69501" y="1381705"/>
        <a:ext cx="10338046" cy="883909"/>
      </dsp:txXfrm>
    </dsp:sp>
    <dsp:sp modelId="{5E6E70DA-AFF0-41D5-A030-E22286EF2B35}">
      <dsp:nvSpPr>
        <dsp:cNvPr id="0" name=""/>
        <dsp:cNvSpPr/>
      </dsp:nvSpPr>
      <dsp:spPr>
        <a:xfrm>
          <a:off x="0" y="3743580"/>
          <a:ext cx="10958050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0F979F-4752-4F02-9B6F-5B1C8FC5A9AF}">
      <dsp:nvSpPr>
        <dsp:cNvPr id="0" name=""/>
        <dsp:cNvSpPr/>
      </dsp:nvSpPr>
      <dsp:spPr>
        <a:xfrm>
          <a:off x="524370" y="2597020"/>
          <a:ext cx="10433680" cy="1406388"/>
        </a:xfrm>
        <a:prstGeom prst="roundRect">
          <a:avLst/>
        </a:prstGeom>
        <a:solidFill>
          <a:srgbClr val="00605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9932" tIns="0" rIns="289932" bIns="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i="1" u="none" kern="1200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   </a:t>
          </a:r>
          <a:r>
            <a:rPr lang="ru-RU" sz="2800" i="1" u="none" kern="1200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— на выделение при работе с разными источниками необходимой информации, которая требуется для полного ответа на вопросы плана семинарского занятия;</a:t>
          </a:r>
          <a:endParaRPr lang="ru-RU" sz="28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93024" y="2665674"/>
        <a:ext cx="10296372" cy="126908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8AD1E7-FCD9-4A52-8575-CCB5E4F485F4}">
      <dsp:nvSpPr>
        <dsp:cNvPr id="0" name=""/>
        <dsp:cNvSpPr/>
      </dsp:nvSpPr>
      <dsp:spPr>
        <a:xfrm>
          <a:off x="0" y="881621"/>
          <a:ext cx="10942287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45E9A0-26FA-4895-A42F-5F2825D90D07}">
      <dsp:nvSpPr>
        <dsp:cNvPr id="0" name=""/>
        <dsp:cNvSpPr/>
      </dsp:nvSpPr>
      <dsp:spPr>
        <a:xfrm>
          <a:off x="520934" y="49830"/>
          <a:ext cx="10418671" cy="1112230"/>
        </a:xfrm>
        <a:prstGeom prst="roundRect">
          <a:avLst/>
        </a:prstGeom>
        <a:solidFill>
          <a:srgbClr val="00605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9515" tIns="0" rIns="289515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8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— на выработку умения правильно выписывать высказывания авторов из имеющихся источников информации, оформлять их по библиографическим нормам;</a:t>
          </a:r>
          <a:endParaRPr lang="ru-RU" sz="28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75229" y="104125"/>
        <a:ext cx="10310081" cy="1003640"/>
      </dsp:txXfrm>
    </dsp:sp>
    <dsp:sp modelId="{F88E46E2-27EC-453D-8545-D4AE7993F2D2}">
      <dsp:nvSpPr>
        <dsp:cNvPr id="0" name=""/>
        <dsp:cNvSpPr/>
      </dsp:nvSpPr>
      <dsp:spPr>
        <a:xfrm>
          <a:off x="0" y="2058193"/>
          <a:ext cx="10942287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0B18F9-10E1-4F01-A07E-B3E2CF292482}">
      <dsp:nvSpPr>
        <dsp:cNvPr id="0" name=""/>
        <dsp:cNvSpPr/>
      </dsp:nvSpPr>
      <dsp:spPr>
        <a:xfrm>
          <a:off x="520934" y="1463021"/>
          <a:ext cx="10418671" cy="875612"/>
        </a:xfrm>
        <a:prstGeom prst="roundRect">
          <a:avLst/>
        </a:prstGeom>
        <a:solidFill>
          <a:srgbClr val="008A87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9515" tIns="0" rIns="289515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</a:t>
          </a:r>
          <a:r>
            <a:rPr lang="ru-RU" sz="28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— на развитие умения осуществлять анализ выбранных источников информации;</a:t>
          </a:r>
          <a:endParaRPr lang="ru-RU" sz="28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63678" y="1505765"/>
        <a:ext cx="10333183" cy="790124"/>
      </dsp:txXfrm>
    </dsp:sp>
    <dsp:sp modelId="{82D4F076-C2F2-4EF7-A137-49C1CBCAFC03}">
      <dsp:nvSpPr>
        <dsp:cNvPr id="0" name=""/>
        <dsp:cNvSpPr/>
      </dsp:nvSpPr>
      <dsp:spPr>
        <a:xfrm>
          <a:off x="0" y="3146454"/>
          <a:ext cx="10942287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403F46-A01C-487D-AB3B-2EB0648C209D}">
      <dsp:nvSpPr>
        <dsp:cNvPr id="0" name=""/>
        <dsp:cNvSpPr/>
      </dsp:nvSpPr>
      <dsp:spPr>
        <a:xfrm>
          <a:off x="520934" y="2639593"/>
          <a:ext cx="10418671" cy="787301"/>
        </a:xfrm>
        <a:prstGeom prst="roundRect">
          <a:avLst/>
        </a:prstGeom>
        <a:solidFill>
          <a:srgbClr val="009A9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9515" tIns="0" rIns="289515" bIns="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i="1" u="none" kern="1200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       — на подготовку собственного выступления по обсуждаемым вопросам;</a:t>
          </a:r>
          <a:endParaRPr lang="ru-RU" sz="28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9367" y="2678026"/>
        <a:ext cx="10341805" cy="710435"/>
      </dsp:txXfrm>
    </dsp:sp>
    <dsp:sp modelId="{D4D430CA-0B87-4BBC-82C6-9D40954029BF}">
      <dsp:nvSpPr>
        <dsp:cNvPr id="0" name=""/>
        <dsp:cNvSpPr/>
      </dsp:nvSpPr>
      <dsp:spPr>
        <a:xfrm>
          <a:off x="0" y="4702978"/>
          <a:ext cx="10942287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E37A78-D6D0-4D83-BB28-148B14A32613}">
      <dsp:nvSpPr>
        <dsp:cNvPr id="0" name=""/>
        <dsp:cNvSpPr/>
      </dsp:nvSpPr>
      <dsp:spPr>
        <a:xfrm>
          <a:off x="520934" y="3727854"/>
          <a:ext cx="10418671" cy="1255563"/>
        </a:xfrm>
        <a:prstGeom prst="roundRect">
          <a:avLst/>
        </a:prstGeom>
        <a:solidFill>
          <a:srgbClr val="00D2CD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9515" tIns="0" rIns="289515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8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— на формирование навыка оперативного реагирования на разные мнения, которые могут возникать при обсуждении тех или иных научных проблем. </a:t>
          </a:r>
          <a:endParaRPr lang="ru-RU" sz="28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82226" y="3789146"/>
        <a:ext cx="10296087" cy="11329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D16F14-8BA0-4066-B316-B753F0C7599E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8F6D6C-1DFD-437A-B295-07EB7CD71F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00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F6D6C-1DFD-437A-B295-07EB7CD71FCF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31175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На семинарах решаются следующие педагогические задачи: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а)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развитие творческого профессионального мышления;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б) познавательная мотивация;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в) профессиональное использование знаний в учебных условиях: </a:t>
            </a:r>
          </a:p>
          <a:p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-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овладение языком соответствующей науки;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- навыки оперирования формулировками, понятиями, определениями; </a:t>
            </a:r>
          </a:p>
          <a:p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-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овладение 	умениями 	и 	навыками 	постановки 	и 	решения интеллектуальных проблем и задач, опровержения,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отстаивания своей точки зрения. 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algn="just"/>
            <a:r>
              <a:rPr lang="ru-RU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Кроме того, в ходе семинарского занятия преподаватель решает и такие частные задачи, как: </a:t>
            </a:r>
          </a:p>
          <a:p>
            <a:pPr algn="just"/>
            <a:r>
              <a:rPr lang="ru-RU" sz="1200" baseline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- </a:t>
            </a:r>
            <a:r>
              <a:rPr lang="ru-RU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повторение и закрепление знаний; </a:t>
            </a:r>
            <a:r>
              <a:rPr lang="ru-RU" sz="12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ru-RU" sz="12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Arial" panose="020B0604020202020204" pitchFamily="34" charset="0"/>
            </a:endParaRPr>
          </a:p>
          <a:p>
            <a:pPr algn="just"/>
            <a:r>
              <a:rPr lang="ru-RU" sz="1200" baseline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- </a:t>
            </a:r>
            <a:r>
              <a:rPr lang="ru-RU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контроль; </a:t>
            </a:r>
            <a:r>
              <a:rPr lang="ru-RU" sz="12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ru-RU" sz="12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Arial" panose="020B0604020202020204" pitchFamily="34" charset="0"/>
            </a:endParaRPr>
          </a:p>
          <a:p>
            <a:pPr algn="just"/>
            <a:r>
              <a:rPr lang="ru-RU" sz="1200" baseline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- </a:t>
            </a:r>
            <a:r>
              <a:rPr lang="ru-RU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педагогическое общение.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F6D6C-1DFD-437A-B295-07EB7CD71FC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99088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1270" indent="449580" algn="l">
              <a:lnSpc>
                <a:spcPct val="112000"/>
              </a:lnSpc>
              <a:spcAft>
                <a:spcPts val="140"/>
              </a:spcAft>
            </a:pPr>
            <a:r>
              <a:rPr lang="ru-RU" sz="12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Виды семинарских занятий, применяемых в образовательном процессе:</a:t>
            </a:r>
            <a:r>
              <a:rPr lang="ru-RU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L="742950" marR="399415" lvl="1" indent="-285750" algn="l">
              <a:lnSpc>
                <a:spcPct val="106000"/>
              </a:lnSpc>
              <a:spcAft>
                <a:spcPts val="215"/>
              </a:spcAft>
              <a:buFont typeface="Courier New" panose="02070309020205020404" pitchFamily="49" charset="0"/>
              <a:buChar char="o"/>
            </a:pPr>
            <a:r>
              <a:rPr lang="ru-RU" sz="12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развернутая беседа на основании плана; </a:t>
            </a:r>
            <a:endParaRPr lang="ru-RU" sz="12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marR="1905" lvl="1" indent="-285750" algn="l">
              <a:lnSpc>
                <a:spcPct val="106000"/>
              </a:lnSpc>
              <a:spcAft>
                <a:spcPts val="215"/>
              </a:spcAft>
              <a:buFont typeface="Courier New" panose="02070309020205020404" pitchFamily="49" charset="0"/>
              <a:buChar char="o"/>
            </a:pPr>
            <a:r>
              <a:rPr lang="ru-RU" sz="12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устный опрос студентов по вопросам плана семинара; </a:t>
            </a:r>
            <a:endParaRPr lang="ru-RU" sz="12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marR="1905" lvl="1" indent="-285750" algn="l">
              <a:lnSpc>
                <a:spcPct val="106000"/>
              </a:lnSpc>
              <a:spcAft>
                <a:spcPts val="215"/>
              </a:spcAft>
              <a:buFont typeface="Courier New" panose="02070309020205020404" pitchFamily="49" charset="0"/>
              <a:buChar char="o"/>
            </a:pPr>
            <a:r>
              <a:rPr lang="ru-RU" sz="12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прослушивание и обсуждение докладов (рефератов) студентов;</a:t>
            </a:r>
            <a:endParaRPr lang="ru-RU" sz="12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marR="1905" lvl="1" indent="-285750" algn="l">
              <a:lnSpc>
                <a:spcPct val="106000"/>
              </a:lnSpc>
              <a:spcAft>
                <a:spcPts val="215"/>
              </a:spcAft>
              <a:buFont typeface="Courier New" panose="02070309020205020404" pitchFamily="49" charset="0"/>
              <a:buChar char="o"/>
            </a:pPr>
            <a:r>
              <a:rPr lang="ru-RU" sz="12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теоретическая конференция; </a:t>
            </a:r>
            <a:r>
              <a:rPr lang="ru-RU" sz="1200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ru-RU" sz="12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marR="1905" lvl="1" indent="-285750" algn="l">
              <a:lnSpc>
                <a:spcPct val="106000"/>
              </a:lnSpc>
              <a:spcAft>
                <a:spcPts val="215"/>
              </a:spcAft>
              <a:buFont typeface="Courier New" panose="02070309020205020404" pitchFamily="49" charset="0"/>
              <a:buChar char="o"/>
            </a:pPr>
            <a:r>
              <a:rPr lang="ru-RU" sz="12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семинар-пресс-конференция; </a:t>
            </a:r>
            <a:r>
              <a:rPr lang="ru-RU" sz="1200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ru-RU" sz="12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marR="1905" lvl="1" indent="-285750" algn="l">
              <a:lnSpc>
                <a:spcPct val="106000"/>
              </a:lnSpc>
              <a:spcAft>
                <a:spcPts val="215"/>
              </a:spcAft>
              <a:buFont typeface="Courier New" panose="02070309020205020404" pitchFamily="49" charset="0"/>
              <a:buChar char="o"/>
            </a:pPr>
            <a:r>
              <a:rPr lang="ru-RU" sz="12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семинар-диспут; </a:t>
            </a:r>
            <a:r>
              <a:rPr lang="ru-RU" sz="1200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ru-RU" sz="12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marR="1905" lvl="1" indent="-285750" algn="l">
              <a:lnSpc>
                <a:spcPct val="106000"/>
              </a:lnSpc>
              <a:spcAft>
                <a:spcPts val="215"/>
              </a:spcAft>
              <a:buFont typeface="Courier New" panose="02070309020205020404" pitchFamily="49" charset="0"/>
              <a:buChar char="o"/>
            </a:pPr>
            <a:r>
              <a:rPr lang="ru-RU" sz="12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семинар-круглый стол; </a:t>
            </a:r>
            <a:r>
              <a:rPr lang="ru-RU" sz="1200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ru-RU" sz="12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marR="1905" lvl="1" indent="-285750" algn="l">
              <a:lnSpc>
                <a:spcPct val="106000"/>
              </a:lnSpc>
              <a:spcAft>
                <a:spcPts val="215"/>
              </a:spcAft>
              <a:buFont typeface="Courier New" panose="02070309020205020404" pitchFamily="49" charset="0"/>
              <a:buChar char="o"/>
            </a:pPr>
            <a:r>
              <a:rPr lang="ru-RU" sz="12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семинар-коллоквиум; </a:t>
            </a:r>
            <a:r>
              <a:rPr lang="ru-RU" sz="1200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ru-RU" sz="12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marR="1905" lvl="1" indent="-285750" algn="l">
              <a:lnSpc>
                <a:spcPct val="106000"/>
              </a:lnSpc>
              <a:spcAft>
                <a:spcPts val="215"/>
              </a:spcAft>
              <a:buFont typeface="Courier New" panose="02070309020205020404" pitchFamily="49" charset="0"/>
              <a:buChar char="o"/>
            </a:pPr>
            <a:r>
              <a:rPr lang="ru-RU" sz="12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семинар-экскурсия; </a:t>
            </a:r>
            <a:endParaRPr lang="ru-RU" sz="12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marR="1270" lvl="1" indent="-285750" algn="just">
              <a:lnSpc>
                <a:spcPct val="105000"/>
              </a:lnSpc>
              <a:spcAft>
                <a:spcPts val="255"/>
              </a:spcAft>
              <a:buFont typeface="Courier New" panose="02070309020205020404" pitchFamily="49" charset="0"/>
              <a:buChar char="o"/>
            </a:pPr>
            <a:r>
              <a:rPr lang="ru-RU" sz="12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семинар на производстве, в организации, учреждении и т.п.; </a:t>
            </a:r>
            <a:endParaRPr lang="ru-RU" sz="12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marR="1270" lvl="1" indent="-285750" algn="just">
              <a:lnSpc>
                <a:spcPct val="105000"/>
              </a:lnSpc>
              <a:spcAft>
                <a:spcPts val="255"/>
              </a:spcAft>
              <a:buFont typeface="Courier New" panose="02070309020205020404" pitchFamily="49" charset="0"/>
              <a:buChar char="o"/>
            </a:pPr>
            <a:r>
              <a:rPr lang="ru-RU" sz="12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семинар-деловая игра; </a:t>
            </a:r>
            <a:endParaRPr lang="ru-RU" sz="12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marR="1270" lvl="1" indent="-285750" algn="l">
              <a:lnSpc>
                <a:spcPct val="106000"/>
              </a:lnSpc>
              <a:spcAft>
                <a:spcPts val="215"/>
              </a:spcAft>
              <a:buFont typeface="Courier New" panose="02070309020205020404" pitchFamily="49" charset="0"/>
              <a:buChar char="o"/>
            </a:pPr>
            <a:r>
              <a:rPr lang="ru-RU" sz="12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комментированное чтение и анализ документов (литературы); </a:t>
            </a:r>
          </a:p>
          <a:p>
            <a:pPr marL="742950" marR="1270" lvl="1" indent="-285750" algn="l">
              <a:lnSpc>
                <a:spcPct val="106000"/>
              </a:lnSpc>
              <a:spcAft>
                <a:spcPts val="215"/>
              </a:spcAft>
              <a:buFont typeface="Courier New" panose="02070309020205020404" pitchFamily="49" charset="0"/>
              <a:buChar char="o"/>
            </a:pPr>
            <a:r>
              <a:rPr lang="ru-RU" sz="12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решение</a:t>
            </a:r>
            <a:r>
              <a:rPr lang="ru-RU" sz="12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задач на самостоятельность мышления; </a:t>
            </a:r>
            <a:r>
              <a:rPr lang="ru-RU" sz="1200" dirty="0" smtClean="0">
                <a:solidFill>
                  <a:srgbClr val="FF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ru-RU" sz="12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marR="1270" lvl="1" indent="-285750" algn="l">
              <a:lnSpc>
                <a:spcPct val="106000"/>
              </a:lnSpc>
              <a:spcAft>
                <a:spcPts val="215"/>
              </a:spcAft>
              <a:buFont typeface="Courier New" panose="02070309020205020404" pitchFamily="49" charset="0"/>
              <a:buChar char="o"/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семинар-дискуссия. </a:t>
            </a:r>
          </a:p>
          <a:p>
            <a:pPr marR="1270" indent="443230" algn="just">
              <a:lnSpc>
                <a:spcPct val="105000"/>
              </a:lnSpc>
              <a:spcAft>
                <a:spcPts val="15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Выбор вида и формы проведения семинарского занятия определяется спецификой учебной дисциплины, содержанием темы, уровнем подготовки студентов, характером рекомендованной литературы.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F6D6C-1DFD-437A-B295-07EB7CD71FCF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6016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Порядок 	проведения 	семинарского занятия предполагает следующую последовательность: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 fontAlgn="base"/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выступление с докладом; </a:t>
            </a:r>
          </a:p>
          <a:p>
            <a:pPr lvl="0" fontAlgn="base"/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вопросы к выступающему; </a:t>
            </a:r>
          </a:p>
          <a:p>
            <a:pPr lvl="0" fontAlgn="base"/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развернутая беседа по теме доклада; </a:t>
            </a:r>
          </a:p>
          <a:p>
            <a:pPr lvl="0" fontAlgn="base"/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обсуждение достоинств и недостатков доклада; </a:t>
            </a:r>
          </a:p>
          <a:p>
            <a:pPr lvl="0" fontAlgn="base"/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заключительное слово докладчика;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заключение преподавателя. </a:t>
            </a:r>
          </a:p>
          <a:p>
            <a:pPr algn="just"/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Начинается семинар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со вступительного слова преподавателя (5-7 мин.),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 котором озвучивается тема семинара, обращается внимание на узловые проблемы для обсуждения, указывается порядок проведения занятия. </a:t>
            </a:r>
          </a:p>
          <a:p>
            <a:pPr algn="just"/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Важнейшей частью семинарского занятия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является обсуждение вопросов или доклад.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зависимости от формы занятия преподаватель, сформулировав первый вопрос, предлагает выступить желающим или сделать сообщение, заранее подготовленное студентами. Эффективность семинара во многом зависит от содержания выступлений, докладов, рефератов студентов.  </a:t>
            </a:r>
          </a:p>
          <a:p>
            <a:pPr algn="just"/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Важным элементом семинарского занятия является заключительное слово преподавателя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Оно может быть как общим в конце семинара, так и частным — после обсуждения отдельного вопроса плана семинара. В заключительном слове в конце семинара преподаватель: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дает общую оценку занятия (уровень подготовленности обучаемых к семинару, активность участников, степень усвоения проблем);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осуществляет анализ и оценку выступлений, соблюдая при этом объективность и исключительную корректность;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кратко раскрывает вопросы, не получившие глубокого освещения на семинаре;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 дает задание на дальнейшую работу. </a:t>
            </a:r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F6D6C-1DFD-437A-B295-07EB7CD71FCF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7273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algn="just" fontAlgn="base"/>
            <a:r>
              <a:rPr lang="ru-RU" sz="1200" b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Требования к выступлениям студентов на семинарских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занятиях 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Семинарские занятия строятся на системе докладов (сообщений), которые готовятся студентами по заранее выбранной ими теме. Примерные темы докладов приведены в каждой рабочей программе дисциплины. В то же время студент может, по согласованию с преподавателем, самостоятельно сформулировать тему для своего выступления.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При подготовке доклада (сообщения) к семинарскому занятию целью является проведение сравнительного анализа проблемных ситуаций, а также способы и специфика решения перечисленных проблем, где основная задача для студента – самостоятельный анализ. </a:t>
            </a:r>
          </a:p>
          <a:p>
            <a:pPr algn="just"/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Перечень требований к выступлению студента на семинаре: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связь выступления с предшествующей темой или вопросом;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раскрытие сущности проблемы;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методологическое значение для научной, профессиональной и практической деятельности.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Важнейшие требования к выступлениям студентов - самостоятельность в подборе фактического материала и аналитическом отношении к нему, умение рассматривать примеры и факты во взаимосвязи и взаимообусловленности, отбирать наиболее существенные из них.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Приводимые участником семинара примеры и факты должны быть существенными, по возможности перекликаться с профилем обучения.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Выступление студента должно соответствовать требованиям логики. Четкое вычленение излагаемой проблемы, ее точная формулировка, неукоснительная последовательность аргументации именно данной проблемы, без неоправданных отступлений от нее в процессе обоснования, безусловная доказательность, непротиворечивость и полнота аргументации, правильное и содержательное использование понятий и терминов.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При оценке докладов используются наиболее существенные критерии: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глубина и самостоятельность проведенного студентом анализа проблемных ситуаций отечественной и зарубежной управленческой практики. 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В то же время, нельзя не отметить и некоторые формальные требования, которые предъявляются к докладам. Доклад должен иметь четкую структуру. Именно с целью выявления этой структуры всякое выступление на семинаре должно начинаться с изложения его плана. Изложение выводов, полученных студентом в результате анализа, должно соответствовать требованиям логики, быть последовательным и доказательным, аргументация – полной и непротиворечивой. Выступление должно исключать неоправданные отступления от темы. Завершением выступления студентов на семинаре являются ответы на вопросы, которые группа готовит по предложенным учебно-методическим комплексом вопросам семинара. Вопросно-ответный прием публичных выступлений входит в критерий оценки выступлений студентов.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Важным критерием при оценке выступления студента на семинарском занятии является соблюдение регламента. Продолжительность выступления не может превышать 7-10 минут. Необходимо также помнить о грамотности, стилистической выдержанности речи выступающего, корректности использования специальных терминов. Использование бытовой лексики и слов-паразитов, тавтология, стилистические и грамматические ошибки, а также чтение текста доклада с листа снижают впечатление от выступления и не могут не сказаться на его оценке.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Доклад на семинарском занятии может включать сопровождение компьютерной презентацией. Содержание презентации должно включать название темы доклада, его план, реферативное изложение его содержания, основные выводы. Презентация может включать демонстрацию схем, таблиц и др. слайдов, служащих для иллюстрации тех или иных положений доклада.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F6D6C-1DFD-437A-B295-07EB7CD71FCF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46658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algn="just" fontAlgn="base"/>
            <a:r>
              <a:rPr lang="ru-RU" sz="1200" b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Организация обсуждения докладов и выступлений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Семинарское занятие предполагает не только выступление студентов с докладами, подготовленными заранее, но и развернутую беседу по каждому из выступлений. Именно поэтому участие в семинаре – это еще и участие в такой беседе, предполагающее постановку вопросов, связанных с темой доклада, формулирование ответов на них, полемику как с авторами докладов, так и с другими студентами, участвующими в семинарском занятии. 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Способность поставить вопрос, предложить свой вариант ответа, как и участие в дискуссии предполагают достаточно глубокую подготовленность по соответствующей теме. Именно поэтому подготовка к семинарскому занятию должна включать не только создание текста собственного выступления, но и знакомство с каждым из вопросов, выносимых на обсуждение на семинаре. Выступающему нужно быть готовым ответить на вопросы слушателей.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Вопросы к докладчику задают прежде всего студенты, а не преподаватель. Необходимо требовать, чтобы вопросы, задаваемые студентам, были существенны, связаны с темой, точно сформулированы. Вопросам преподавателя обычно присущи следующее требования: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ясность и четкость формулировок, определенность границ, весомость смысловой нагрузки; </a:t>
            </a:r>
          </a:p>
          <a:p>
            <a:pPr marL="171450" indent="-171450" algn="just">
              <a:buFontTx/>
              <a:buChar char="-"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уместность постановки вопроса в данный момент, острота его звучания 	в 	сложившейся 	ситуации, 	пробуждающая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живой 	интерес студенческой аудитории; </a:t>
            </a:r>
          </a:p>
          <a:p>
            <a:pPr marL="171450" indent="-171450" algn="just">
              <a:buFontTx/>
              <a:buChar char="-"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вопросы должны быть посильными для студентов.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По своему характеру вопросы бывают уточняющими, наводящими, встречными; другая категория вопросов, например, казусных, может содержать предпосылки различных суждений, быть примером или положением, включающим кажущееся или действительное противоречие. </a:t>
            </a:r>
          </a:p>
          <a:p>
            <a:pPr algn="just"/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Уточняющие вопросы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имеют своей целью заставить студента яснее высказать мысль, четко и определенно сформулировать ее, чтобы установить, оговорился ли он или имеет место неверное толкование проблемы. Ответ позволяет преподавателю принять правильное решение: исправленная оговорка снимает вопрос, ошибочное мнение выносится на обсуждение участников семинара, но без подчеркивания его ошибочности. </a:t>
            </a:r>
          </a:p>
          <a:p>
            <a:pPr algn="just"/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Наводящие или направляющие вопросы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имеют своей задачей ввести полемику в нужное русло, помешать нежелательным отклонениям от сути проблемы. Важно, чтобы такие вопросы приоткрывали новые сферы приложения высказанных положений, расширяли мыслительный горизонт студентов. Наводящие вопросы на семинаре являются редкостью и ставятся лишь в исключительных случаях. </a:t>
            </a:r>
          </a:p>
          <a:p>
            <a:pPr algn="just"/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Встречные вопросы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содержат требования дополнительной аргументации, а также формально-логического анализа выступления или его отдельных положений. Цель таких вопросов - формирование у студентов умения всесторонне и глубоко обосновывать выдвигаемые положения, способности обнаруживать логические ошибки, обусловившие неубедительность или сомнительность вывода. </a:t>
            </a:r>
          </a:p>
          <a:p>
            <a:pPr algn="just"/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Казусные вопросы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предлагаются студенту или всей группе в тех случаях, когда в выступлении, докладе проблема освещена в общем-то верно, но слишком схематично, все кажется ясным и простым (хотя подлинная глубина проблемы не раскрыта) и в аудитории образуется «вакуум интересов». Возникает необходимость показать, что в изложенной проблеме не все так просто, как это может показаться. 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Цель таких вопросов в том, чтобы сложное, противоречивое явление реальной действительности, содержащее в себе предпосылки для различных суждений, было осмыслено студентами в свете обсужденной теоретической проблемы, чтобы студент научился мыслить шире и глубже.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Вопрос может быть поставлен в чисто теоретическом плане, но могут быть упомянуты и конкретные случаи, события, по возможности близкие или хорошо известные участникам семинара, и предоставлена возможность самим комментировать их в плане теоретической проблемы, обсуждаемой на семинаре.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Вопросы, преследующие создание «ситуации затруднений», обычно представляют собой две-три противоречащих друг другу формулировки, из которых необходимо обнаружить и обосновать истинную, или же берется высказывание какого-либо автора (без указания его фамилии) для анализа. В основном характер таких вопросов совпадает с постановкой задач на самостоятельность мышления. </a:t>
            </a:r>
          </a:p>
          <a:p>
            <a:pPr algn="just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F6D6C-1DFD-437A-B295-07EB7CD71FCF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2898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Методика подготовки студентов к семинарскому занятию.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При подготовке, студент должен правильно оценить вопрос, который он взял для выступления к семинарскому занятию. Но для того что бы правильно и четко ответить на поставленный вопрос необходимо правильно уметь пользоваться учебной, и дополнительной литературой.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Но прежде чем отправляться в книжное хранилище, сначала необходимо оценить свою домашнюю методическую библиотеку. Возможно, в ней найдутся полезные для работы книги и статьи из журналов. Затем следует изучить фонды библиотеки педагогического колледжа, а после этого уже обращаться в публичные библиотеки.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Поиски необходимой литературы - продолжительный труд. Значение его огромно, ибо от полноты изучения опубликованного материала будет зависеть качество учебно-исследовательской или научно-исследовательской работы.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Для работы в справочно-библиографическом отделе библиотеки необходимо спланировать свое время, выделить определенные дни и часы.</a:t>
            </a:r>
          </a:p>
          <a:p>
            <a:pPr algn="just"/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Каталоги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это существующие в виде брошюр либо в виде карточек списки книг, имеющихся в фондах библиотек. Существует четыре вида каталогов: алфавитные, предметные, систематические и каталоги новых поступлений.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К алфавитному каталогу обращаются в том случае, если знают название необходимого источника и фамилию его автора.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В предметном каталоге названия книг размешены не по алфавиту, а по рубрикам, каждая из которых посвящена какому-либо предмету (определенной теме).  При этом сами рубрики следуют друг за другом в алфавитном порядке, как и названия книг внутри самих рубрик.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В систематическом каталоге названия книг сгруппированы по рубрикам и подрубрикам. однако сами рубрики, в отличие от предметного каталога, расположены не по алфавиту, а по системе дисциплины.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Каталог новых поступлений дает представление о поступивших изданиях книг за последние полгода.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Более современный способ провести библиографический поиск - это изучить электронную базу данных по проблеме, что сегодня возможно в каждой библиотеке.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F6D6C-1DFD-437A-B295-07EB7CD71FCF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78767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F6D6C-1DFD-437A-B295-07EB7CD71FCF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523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ТО., семинарское занятие является традиционной и распространенной формой организации самостоятельной работы студентов при изучении гуманитарных дисциплин. </a:t>
            </a:r>
          </a:p>
          <a:p>
            <a:pPr algn="just"/>
            <a:r>
              <a:rPr lang="ru-RU" sz="1200" b="1" i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</a:t>
            </a:r>
            <a:r>
              <a:rPr lang="ru-RU" sz="1200" b="1" i="1" dirty="0" smtClean="0">
                <a:solidFill>
                  <a:srgbClr val="0037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Планируемые результаты самостоятельной работы при подготовке к семинару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—  развитие способности к чтению научной и иной литературы;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— поиск дополнительной информации, позволяющей глубже разобраться в некоторых вопросах;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— выделение при работе с разными источниками необходимой информации, которая требуется для полного ответа на вопросы плана семинарского занятия;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— выработка умения правильно выписывать высказывания авторов из имеющихся источников информации, оформлять их по библиографическим нормам;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— развитие умения осуществлять анализ выбранных источников информации;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— подготовка собственного выступления по обсуждаемым вопросам;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— формирование навыка оперативного реагирования на разные мнения, которые могут возникать при обсуждении тех или иных научных проблем.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время на подготовку к семинару по нормативам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УрФУ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составляет не менее 0,2 часа. </a:t>
            </a:r>
          </a:p>
          <a:p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F6D6C-1DFD-437A-B295-07EB7CD71FCF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4255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8466F-ECF9-4748-BEE2-D564E0FCEBF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18928-1FD2-4706-B817-75480855B6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806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8466F-ECF9-4748-BEE2-D564E0FCEBF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18928-1FD2-4706-B817-75480855B6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759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8466F-ECF9-4748-BEE2-D564E0FCEBF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18928-1FD2-4706-B817-75480855B6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9763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8466F-ECF9-4748-BEE2-D564E0FCEBF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18928-1FD2-4706-B817-75480855B6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284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8466F-ECF9-4748-BEE2-D564E0FCEBF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18928-1FD2-4706-B817-75480855B6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3443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8466F-ECF9-4748-BEE2-D564E0FCEBF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18928-1FD2-4706-B817-75480855B6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2466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8466F-ECF9-4748-BEE2-D564E0FCEBF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18928-1FD2-4706-B817-75480855B6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170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8466F-ECF9-4748-BEE2-D564E0FCEBF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18928-1FD2-4706-B817-75480855B6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4184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8466F-ECF9-4748-BEE2-D564E0FCEBF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18928-1FD2-4706-B817-75480855B6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3040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8466F-ECF9-4748-BEE2-D564E0FCEBF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18928-1FD2-4706-B817-75480855B6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2148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8466F-ECF9-4748-BEE2-D564E0FCEBF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18928-1FD2-4706-B817-75480855B6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898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A8466F-ECF9-4748-BEE2-D564E0FCEBF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818928-1FD2-4706-B817-75480855B6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7808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82" y="3574734"/>
            <a:ext cx="2547299" cy="315123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267210" y="313151"/>
            <a:ext cx="85427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200" b="1" i="1" dirty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РОССИЙСКАЯ ФЕДЕРАЦИЯ</a:t>
            </a:r>
            <a:endParaRPr lang="ru-RU" sz="1200" i="1" dirty="0">
              <a:solidFill>
                <a:srgbClr val="002E2D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МИНИСТЕРСТВО ОБРАЗОВАНИЯ И НАУКИ АМУРСКОЙ ОБЛАСТИ</a:t>
            </a:r>
            <a:endParaRPr lang="ru-RU" sz="1200" b="1" i="1" dirty="0">
              <a:solidFill>
                <a:srgbClr val="002E2D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200" i="1" dirty="0">
              <a:solidFill>
                <a:srgbClr val="002E2D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 ПРОФЕССИОНАЛЬНОЕ ОБРАЗОВАТЕЛЬНОЕ</a:t>
            </a:r>
            <a:endParaRPr lang="ru-RU" sz="1200" i="1" dirty="0">
              <a:solidFill>
                <a:srgbClr val="002E2D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АВТОНОМНОЕ УЧРЕЖДЕНИЕ АМУРСКОЙ ОБЛАСТИ </a:t>
            </a:r>
            <a:endParaRPr lang="ru-RU" sz="1200" i="1" dirty="0">
              <a:solidFill>
                <a:srgbClr val="002E2D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«АМУРСКИЙ ПЕДАГОГИЧЕСКИЙ КОЛЛЕДЖ»</a:t>
            </a:r>
            <a:endParaRPr lang="ru-RU" sz="1200" i="1" dirty="0">
              <a:solidFill>
                <a:srgbClr val="002E2D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(ГПОАУ АО АПК)</a:t>
            </a:r>
            <a:endParaRPr lang="ru-RU" sz="1200" b="1" i="1" dirty="0">
              <a:solidFill>
                <a:srgbClr val="002E2D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67211" y="466741"/>
            <a:ext cx="1347333" cy="7864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64921" y="2054269"/>
            <a:ext cx="10146082" cy="1471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49655" marR="1219200" lvl="0" indent="-6350" algn="ctr">
              <a:lnSpc>
                <a:spcPct val="112000"/>
              </a:lnSpc>
              <a:spcAft>
                <a:spcPts val="20"/>
              </a:spcAft>
            </a:pPr>
            <a:r>
              <a:rPr lang="ru-RU" sz="3200" b="1" i="1" dirty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Методические рекомендации </a:t>
            </a:r>
          </a:p>
          <a:p>
            <a:pPr marL="72390" marR="172085" lvl="0" indent="-6350" algn="ctr">
              <a:lnSpc>
                <a:spcPct val="112000"/>
              </a:lnSpc>
              <a:spcAft>
                <a:spcPts val="25"/>
              </a:spcAft>
            </a:pPr>
            <a:r>
              <a:rPr lang="ru-RU" sz="2400" b="1" i="1" dirty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организации самостоятельной внеаудиторной работы студентов. </a:t>
            </a:r>
          </a:p>
          <a:p>
            <a:pPr marL="72390" marR="172085" lvl="0" indent="-6350" algn="ctr">
              <a:lnSpc>
                <a:spcPct val="112000"/>
              </a:lnSpc>
              <a:spcAft>
                <a:spcPts val="25"/>
              </a:spcAft>
            </a:pPr>
            <a:endParaRPr lang="ru-RU" sz="2400" b="1" i="1" dirty="0">
              <a:solidFill>
                <a:srgbClr val="002E2D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16899" y="3281819"/>
            <a:ext cx="8505171" cy="9196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2390" marR="172085" lvl="0" indent="-6350" algn="ctr">
              <a:lnSpc>
                <a:spcPct val="112000"/>
              </a:lnSpc>
              <a:spcAft>
                <a:spcPts val="25"/>
              </a:spcAft>
            </a:pPr>
            <a:r>
              <a:rPr lang="ru-RU" sz="2400" b="1" i="1" dirty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Тема «Подготовка к семинарскому </a:t>
            </a:r>
            <a:r>
              <a:rPr lang="ru-RU" sz="2400" b="1" i="1" dirty="0" smtClean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занятию в процесс изучения дисциплин психолого-педагогического </a:t>
            </a:r>
            <a:r>
              <a:rPr lang="ru-RU" sz="2400" b="1" i="1" dirty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цикла»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55311" y="4609578"/>
            <a:ext cx="5812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i="1" dirty="0">
                <a:solidFill>
                  <a:srgbClr val="002E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 </a:t>
            </a:r>
            <a:r>
              <a:rPr lang="ru-RU" i="1" dirty="0">
                <a:solidFill>
                  <a:srgbClr val="002E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44.02.01 Дошкольное образование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020855" y="5323562"/>
            <a:ext cx="69895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2000" b="1" i="1" dirty="0">
                <a:solidFill>
                  <a:srgbClr val="002E2D"/>
                </a:solidFill>
                <a:latin typeface="Times New Roman" pitchFamily="18" charset="0"/>
                <a:cs typeface="Times New Roman" pitchFamily="18" charset="0"/>
              </a:rPr>
              <a:t>Преподаватель высшей квалификационной категории: </a:t>
            </a:r>
          </a:p>
          <a:p>
            <a:pPr lvl="0" algn="r"/>
            <a:r>
              <a:rPr lang="ru-RU" sz="2000" i="1" dirty="0">
                <a:solidFill>
                  <a:srgbClr val="002E2D"/>
                </a:solidFill>
                <a:latin typeface="Times New Roman" pitchFamily="18" charset="0"/>
                <a:cs typeface="Times New Roman" pitchFamily="18" charset="0"/>
              </a:rPr>
              <a:t>Гольская Оксана Геннадьевна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812077" y="6288066"/>
            <a:ext cx="2968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i="1" dirty="0">
                <a:solidFill>
                  <a:srgbClr val="002E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Благовещенск</a:t>
            </a:r>
          </a:p>
        </p:txBody>
      </p:sp>
    </p:spTree>
    <p:extLst>
      <p:ext uri="{BB962C8B-B14F-4D97-AF65-F5344CB8AC3E}">
        <p14:creationId xmlns:p14="http://schemas.microsoft.com/office/powerpoint/2010/main" val="327578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34291" cy="6858000"/>
          </a:xfrm>
          <a:prstGeom prst="rect">
            <a:avLst/>
          </a:prstGeom>
          <a:solidFill>
            <a:srgbClr val="C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216165" y="283779"/>
            <a:ext cx="8513379" cy="5303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270" indent="443230" algn="r">
              <a:lnSpc>
                <a:spcPct val="105000"/>
              </a:lnSpc>
              <a:spcAft>
                <a:spcPts val="0"/>
              </a:spcAft>
            </a:pPr>
            <a:r>
              <a:rPr lang="ru-RU" sz="1400" b="1" i="1" dirty="0" smtClean="0">
                <a:solidFill>
                  <a:srgbClr val="00424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Продолжение схема №</a:t>
            </a:r>
            <a:r>
              <a:rPr lang="ru-RU" sz="1400" b="1" i="1" dirty="0">
                <a:solidFill>
                  <a:srgbClr val="00424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 Планируемые результаты </a:t>
            </a:r>
          </a:p>
          <a:p>
            <a:pPr marR="1270" indent="443230" algn="r">
              <a:lnSpc>
                <a:spcPct val="105000"/>
              </a:lnSpc>
              <a:spcAft>
                <a:spcPts val="0"/>
              </a:spcAft>
            </a:pPr>
            <a:r>
              <a:rPr lang="ru-RU" sz="1400" b="1" i="1" dirty="0">
                <a:solidFill>
                  <a:srgbClr val="00424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самостоятельной работы при подготовке к семинару </a:t>
            </a:r>
            <a:endParaRPr lang="ru-RU" sz="3200" b="1" i="1" dirty="0">
              <a:solidFill>
                <a:srgbClr val="00424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202838409"/>
              </p:ext>
            </p:extLst>
          </p:nvPr>
        </p:nvGraphicFramePr>
        <p:xfrm>
          <a:off x="929147" y="1434662"/>
          <a:ext cx="10942287" cy="52316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41064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83" y="3911378"/>
            <a:ext cx="2275172" cy="281458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4841" y="1173707"/>
            <a:ext cx="1154600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sz="2000" b="1" i="1" dirty="0" smtClean="0">
                <a:solidFill>
                  <a:srgbClr val="002E2D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Борикова Л. В. Пишем реферат, доклад, выпускную квалификационную работу: учеб. пособие /Л. В. Борикова, Н. А. Виноградова. М.: академия Иц, 2000. 96 с. 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sz="2000" b="1" i="1" dirty="0" smtClean="0">
                <a:solidFill>
                  <a:srgbClr val="002E2D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Википедия </a:t>
            </a:r>
            <a:r>
              <a:rPr lang="ru-RU" sz="2000" b="1" i="1" dirty="0">
                <a:solidFill>
                  <a:srgbClr val="002E2D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en-US" sz="2000" b="1" i="1" dirty="0">
                <a:solidFill>
                  <a:srgbClr val="002E2D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ru.wikipedia.org</a:t>
            </a:r>
            <a:r>
              <a:rPr lang="en-US" sz="2000" b="1" i="1" dirty="0" smtClean="0">
                <a:solidFill>
                  <a:srgbClr val="002E2D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›</a:t>
            </a:r>
            <a:endParaRPr lang="ru-RU" sz="2000" b="1" i="1" dirty="0" smtClean="0">
              <a:solidFill>
                <a:srgbClr val="002E2D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sz="2000" b="1" i="1" dirty="0" smtClean="0">
                <a:solidFill>
                  <a:srgbClr val="002E2D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Куклина, Е. Н. Основы учебно-исследовательской деятельности: учебное пособие для среднего профессионального образования / Е. Н. Куклина, М. А. Мазниченко, И. А. Мушкина. — 2-е изд., испр. и доп. — Москва : Издательство Юрайт, 2018. — 235 с. — (Профессиональное образование). — ISBN 978-5-534-08818-2. — Текст : электронный // ЭБС Юрайт [сайт]. — URL: https://urait.ru/bcode/426581 (дата обращения: 05.12.2019). </a:t>
            </a:r>
          </a:p>
          <a:p>
            <a:pPr lvl="0" algn="just"/>
            <a:r>
              <a:rPr lang="ru-RU" sz="2000" b="1" i="1" dirty="0" smtClean="0">
                <a:solidFill>
                  <a:srgbClr val="002E2D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ru-RU" sz="2000" i="1" dirty="0" smtClean="0">
              <a:solidFill>
                <a:srgbClr val="002E2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797791" y="3671249"/>
            <a:ext cx="910305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b="1" i="1" dirty="0">
                <a:solidFill>
                  <a:srgbClr val="0037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Культура устной и письменной речи делового человека: Справочник. – М., Флинта, Наука, 1997.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b="1" i="1" dirty="0">
                <a:solidFill>
                  <a:srgbClr val="00373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Лапыгин, Ю.Н. Методы активного обучения: учебник и практикум для вузов / Ю.Н. Лапыгин. – М.: Издательство Юрайт, 2016. - 248 с.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05469" y="436728"/>
            <a:ext cx="85980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сточники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181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34291" cy="6858000"/>
          </a:xfrm>
          <a:prstGeom prst="rect">
            <a:avLst/>
          </a:prstGeom>
          <a:solidFill>
            <a:srgbClr val="C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039660" y="1929691"/>
            <a:ext cx="647595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3200" b="1" i="1" dirty="0" smtClean="0">
                <a:solidFill>
                  <a:srgbClr val="002E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Семина́р</a:t>
            </a:r>
            <a:r>
              <a:rPr lang="ru-RU" sz="3200" i="1" dirty="0" smtClean="0">
                <a:solidFill>
                  <a:srgbClr val="002E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>
                <a:solidFill>
                  <a:srgbClr val="002E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(от лат. seminarium — рассадник, теплица</a:t>
            </a:r>
            <a:r>
              <a:rPr lang="ru-RU" sz="2400" i="1" dirty="0" smtClean="0">
                <a:solidFill>
                  <a:srgbClr val="002E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400" i="1" dirty="0" smtClean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i="1" dirty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форма учебно-практических занятий, при которой студенты обсуждают сообщения, доклады и рефераты, выполненные ими по результатам учебных или научных исследований под руководством преподавателя</a:t>
            </a:r>
            <a:r>
              <a:rPr lang="ru-RU" sz="2400" i="1" dirty="0" smtClean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400" i="1" dirty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Преподаватель </a:t>
            </a:r>
            <a:r>
              <a:rPr lang="ru-RU" sz="2400" i="1" dirty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этом случае является координатором обсуждений темы семинара, подготовка к которому является обязательной.</a:t>
            </a:r>
            <a:r>
              <a:rPr lang="ru-RU" sz="2400" i="1" dirty="0">
                <a:solidFill>
                  <a:srgbClr val="002E2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0984" y="2413915"/>
            <a:ext cx="3916981" cy="39169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39661" y="175365"/>
            <a:ext cx="109101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27305" lvl="0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3200" b="1" i="1" dirty="0" smtClean="0">
                <a:solidFill>
                  <a:srgbClr val="00424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r>
              <a:rPr lang="ru-RU" sz="3200" b="1" i="1" dirty="0" smtClean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 </a:t>
            </a:r>
            <a:r>
              <a:rPr lang="ru-RU" sz="3200" b="1" i="1" dirty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самостоятельной работы: </a:t>
            </a:r>
            <a:r>
              <a:rPr lang="ru-RU" sz="2400" i="1" dirty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закрепление обсуждаемого </a:t>
            </a:r>
            <a:r>
              <a:rPr lang="ru-RU" sz="2400" i="1" dirty="0" smtClean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материала, овладение </a:t>
            </a:r>
            <a:r>
              <a:rPr lang="ru-RU" sz="2400" i="1" dirty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методами теоретического исследования, </a:t>
            </a:r>
            <a:r>
              <a:rPr lang="ru-RU" sz="2400" i="1" dirty="0" smtClean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развитие</a:t>
            </a:r>
            <a:r>
              <a:rPr lang="ru-RU" sz="2400" i="1" dirty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навыков профессиональной полемики</a:t>
            </a:r>
            <a:r>
              <a:rPr lang="ru-RU" sz="2400" i="1" dirty="0" smtClean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ru-RU" sz="2400" i="1" dirty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самостоятельности мышления студента. </a:t>
            </a:r>
          </a:p>
          <a:p>
            <a:pPr algn="just"/>
            <a:endParaRPr lang="ru-RU" sz="2400" i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7783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34291" cy="6858000"/>
          </a:xfrm>
          <a:prstGeom prst="rect">
            <a:avLst/>
          </a:prstGeom>
          <a:solidFill>
            <a:srgbClr val="C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026388" y="534947"/>
            <a:ext cx="96074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Педагогические задачи семинара</a:t>
            </a:r>
            <a:endParaRPr lang="ru-RU" sz="3200" b="1" i="1" dirty="0">
              <a:solidFill>
                <a:srgbClr val="002E2D"/>
              </a:solidFill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4247100627"/>
              </p:ext>
            </p:extLst>
          </p:nvPr>
        </p:nvGraphicFramePr>
        <p:xfrm>
          <a:off x="964504" y="1265129"/>
          <a:ext cx="10947748" cy="5235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388" y="118603"/>
            <a:ext cx="1184743" cy="114652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504386" y="118603"/>
            <a:ext cx="44078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i="1" dirty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№1. Педагогические задачи </a:t>
            </a:r>
            <a:r>
              <a:rPr lang="ru-RU" sz="1400" b="1" i="1" dirty="0" smtClean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9597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34291" cy="6858000"/>
          </a:xfrm>
          <a:prstGeom prst="rect">
            <a:avLst/>
          </a:prstGeom>
          <a:solidFill>
            <a:srgbClr val="C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176744" y="294968"/>
            <a:ext cx="10784198" cy="10702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270" indent="449580" algn="ctr">
              <a:lnSpc>
                <a:spcPct val="112000"/>
              </a:lnSpc>
              <a:spcAft>
                <a:spcPts val="140"/>
              </a:spcAft>
            </a:pPr>
            <a:r>
              <a:rPr lang="ru-RU" sz="2800" b="1" i="1" dirty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Виды семинарских занятий, применяемых в </a:t>
            </a:r>
            <a:endParaRPr lang="ru-RU" sz="2800" b="1" i="1" dirty="0" smtClean="0">
              <a:solidFill>
                <a:srgbClr val="002E2D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1270" indent="449580" algn="ctr">
              <a:lnSpc>
                <a:spcPct val="112000"/>
              </a:lnSpc>
              <a:spcAft>
                <a:spcPts val="140"/>
              </a:spcAft>
            </a:pPr>
            <a:r>
              <a:rPr lang="ru-RU" sz="2800" b="1" i="1" dirty="0" smtClean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образовательном </a:t>
            </a:r>
            <a:r>
              <a:rPr lang="ru-RU" sz="2800" b="1" i="1" dirty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процессе:</a:t>
            </a:r>
            <a:r>
              <a:rPr lang="ru-RU" sz="2800" i="1" dirty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0941" y="1681316"/>
            <a:ext cx="11430001" cy="4993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0270" marR="399415" indent="-342900" algn="just">
              <a:lnSpc>
                <a:spcPct val="106000"/>
              </a:lnSpc>
              <a:spcAft>
                <a:spcPts val="215"/>
              </a:spcAft>
              <a:buFont typeface="Arial" panose="020B0604020202020204" pitchFamily="34" charset="0"/>
              <a:buChar char="•"/>
            </a:pP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развернутая беседа на основании плана; </a:t>
            </a:r>
          </a:p>
          <a:p>
            <a:pPr marL="890270" marR="1905" indent="-342900" algn="just">
              <a:lnSpc>
                <a:spcPct val="106000"/>
              </a:lnSpc>
              <a:spcAft>
                <a:spcPts val="215"/>
              </a:spcAft>
              <a:buFont typeface="Arial" panose="020B0604020202020204" pitchFamily="34" charset="0"/>
              <a:buChar char="•"/>
            </a:pP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устный опрос студентов по вопросам плана семинара; </a:t>
            </a:r>
          </a:p>
          <a:p>
            <a:pPr marL="890270" marR="1905" indent="-342900" algn="just">
              <a:lnSpc>
                <a:spcPct val="106000"/>
              </a:lnSpc>
              <a:spcAft>
                <a:spcPts val="215"/>
              </a:spcAft>
              <a:buFont typeface="Arial" panose="020B0604020202020204" pitchFamily="34" charset="0"/>
              <a:buChar char="•"/>
            </a:pP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прослушивание и обсуждение докладов (рефератов) </a:t>
            </a:r>
            <a:r>
              <a:rPr lang="ru-RU" sz="20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студентов;</a:t>
            </a:r>
            <a:endParaRPr lang="ru-RU" sz="2000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890270" marR="1905" indent="-342900" algn="just">
              <a:lnSpc>
                <a:spcPct val="106000"/>
              </a:lnSpc>
              <a:spcAft>
                <a:spcPts val="215"/>
              </a:spcAft>
              <a:buFont typeface="Arial" panose="020B0604020202020204" pitchFamily="34" charset="0"/>
              <a:buChar char="•"/>
            </a:pPr>
            <a:r>
              <a:rPr lang="ru-RU" sz="20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теоретическая 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конференция; </a:t>
            </a:r>
            <a:r>
              <a:rPr lang="ru-RU" sz="2000" i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ru-RU" sz="2000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890270" marR="1905" indent="-342900" algn="just">
              <a:lnSpc>
                <a:spcPct val="106000"/>
              </a:lnSpc>
              <a:spcAft>
                <a:spcPts val="215"/>
              </a:spcAft>
              <a:buFont typeface="Arial" panose="020B0604020202020204" pitchFamily="34" charset="0"/>
              <a:buChar char="•"/>
            </a:pP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семинар-пресс-конференция; </a:t>
            </a:r>
            <a:r>
              <a:rPr lang="ru-RU" sz="2000" i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ru-RU" sz="2000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890270" marR="1905" indent="-342900" algn="just">
              <a:lnSpc>
                <a:spcPct val="106000"/>
              </a:lnSpc>
              <a:spcAft>
                <a:spcPts val="215"/>
              </a:spcAft>
              <a:buFont typeface="Arial" panose="020B0604020202020204" pitchFamily="34" charset="0"/>
              <a:buChar char="•"/>
            </a:pP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семинар-диспут; </a:t>
            </a:r>
            <a:r>
              <a:rPr lang="ru-RU" sz="2000" i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ru-RU" sz="2000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890270" marR="1905" indent="-342900" algn="just">
              <a:lnSpc>
                <a:spcPct val="106000"/>
              </a:lnSpc>
              <a:spcAft>
                <a:spcPts val="215"/>
              </a:spcAft>
              <a:buFont typeface="Arial" panose="020B0604020202020204" pitchFamily="34" charset="0"/>
              <a:buChar char="•"/>
            </a:pP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семинар-круглый стол; </a:t>
            </a:r>
            <a:r>
              <a:rPr lang="ru-RU" sz="2000" i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ru-RU" sz="2000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890270" marR="1905" indent="-342900" algn="just">
              <a:lnSpc>
                <a:spcPct val="106000"/>
              </a:lnSpc>
              <a:spcAft>
                <a:spcPts val="215"/>
              </a:spcAft>
              <a:buFont typeface="Arial" panose="020B0604020202020204" pitchFamily="34" charset="0"/>
              <a:buChar char="•"/>
            </a:pP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семинар-коллоквиум; </a:t>
            </a:r>
            <a:r>
              <a:rPr lang="ru-RU" sz="2000" i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ru-RU" sz="2000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890270" marR="1905" indent="-342900" algn="just">
              <a:lnSpc>
                <a:spcPct val="106000"/>
              </a:lnSpc>
              <a:spcAft>
                <a:spcPts val="215"/>
              </a:spcAft>
              <a:buFont typeface="Arial" panose="020B0604020202020204" pitchFamily="34" charset="0"/>
              <a:buChar char="•"/>
            </a:pP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семинар-экскурсия; </a:t>
            </a:r>
            <a:endParaRPr lang="ru-RU" sz="2000" i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890270" marR="1905" indent="-342900" algn="just">
              <a:lnSpc>
                <a:spcPct val="106000"/>
              </a:lnSpc>
              <a:spcAft>
                <a:spcPts val="215"/>
              </a:spcAft>
              <a:buFont typeface="Arial" panose="020B0604020202020204" pitchFamily="34" charset="0"/>
              <a:buChar char="•"/>
            </a:pPr>
            <a:r>
              <a:rPr lang="ru-RU" sz="20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семинар 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производстве, в организации, учреждении и т.п.; </a:t>
            </a:r>
            <a:endParaRPr lang="ru-RU" sz="2000" i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890270" marR="1905" indent="-342900" algn="just">
              <a:lnSpc>
                <a:spcPct val="106000"/>
              </a:lnSpc>
              <a:spcAft>
                <a:spcPts val="215"/>
              </a:spcAft>
              <a:buFont typeface="Arial" panose="020B0604020202020204" pitchFamily="34" charset="0"/>
              <a:buChar char="•"/>
            </a:pPr>
            <a:r>
              <a:rPr lang="ru-RU" sz="20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семинар-деловая 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игра; </a:t>
            </a:r>
          </a:p>
          <a:p>
            <a:pPr marL="890270" marR="1270" indent="-342900" algn="just">
              <a:lnSpc>
                <a:spcPct val="106000"/>
              </a:lnSpc>
              <a:spcAft>
                <a:spcPts val="215"/>
              </a:spcAft>
              <a:buFont typeface="Arial" panose="020B0604020202020204" pitchFamily="34" charset="0"/>
              <a:buChar char="•"/>
            </a:pPr>
            <a:r>
              <a:rPr lang="ru-RU" sz="2000" i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комментированное чтение и анализ документов (литературы); </a:t>
            </a:r>
            <a:endParaRPr lang="ru-RU" sz="2000" i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890270" marR="1270" indent="-342900" algn="just">
              <a:lnSpc>
                <a:spcPct val="106000"/>
              </a:lnSpc>
              <a:spcAft>
                <a:spcPts val="215"/>
              </a:spcAft>
              <a:buFont typeface="Arial" panose="020B0604020202020204" pitchFamily="34" charset="0"/>
              <a:buChar char="•"/>
            </a:pPr>
            <a:r>
              <a:rPr lang="ru-RU" sz="20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Arial" panose="020B0604020202020204" pitchFamily="34" charset="0"/>
              </a:rPr>
              <a:t>решение</a:t>
            </a:r>
            <a:r>
              <a:rPr lang="ru-RU" sz="20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задач на самостоятельность мышления</a:t>
            </a:r>
            <a:r>
              <a:rPr lang="ru-RU" sz="20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marL="890270" marR="1270" indent="-342900" algn="just">
              <a:lnSpc>
                <a:spcPct val="106000"/>
              </a:lnSpc>
              <a:spcAft>
                <a:spcPts val="215"/>
              </a:spcAft>
              <a:buFont typeface="Arial" panose="020B0604020202020204" pitchFamily="34" charset="0"/>
              <a:buChar char="•"/>
            </a:pP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семинар-дискуссия.  </a:t>
            </a:r>
            <a:r>
              <a:rPr lang="ru-RU" sz="2000" i="1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ru-RU" sz="2000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8078" y="229150"/>
            <a:ext cx="1342102" cy="1298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961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34291" cy="6858000"/>
          </a:xfrm>
          <a:prstGeom prst="rect">
            <a:avLst/>
          </a:prstGeom>
          <a:solidFill>
            <a:srgbClr val="C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713703" y="634181"/>
            <a:ext cx="7433187" cy="164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270" indent="443230" algn="ctr">
              <a:lnSpc>
                <a:spcPct val="105000"/>
              </a:lnSpc>
              <a:spcAft>
                <a:spcPts val="0"/>
              </a:spcAft>
            </a:pPr>
            <a:r>
              <a:rPr lang="ru-RU" sz="3200" b="1" i="1" dirty="0" smtClean="0">
                <a:solidFill>
                  <a:srgbClr val="00424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Последовательность проведения </a:t>
            </a:r>
            <a:r>
              <a:rPr lang="ru-RU" sz="3200" b="1" i="1" dirty="0">
                <a:solidFill>
                  <a:srgbClr val="00424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ru-RU" sz="3200" b="1" i="1" dirty="0" smtClean="0">
                <a:solidFill>
                  <a:srgbClr val="00424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семинарского занятия:</a:t>
            </a:r>
            <a:endParaRPr lang="ru-RU" sz="3200" dirty="0">
              <a:solidFill>
                <a:srgbClr val="00424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1270" indent="443230" algn="ctr">
              <a:lnSpc>
                <a:spcPct val="105000"/>
              </a:lnSpc>
              <a:spcAft>
                <a:spcPts val="150"/>
              </a:spcAft>
            </a:pPr>
            <a:endParaRPr lang="ru-RU" sz="3200" b="1" i="1" dirty="0">
              <a:solidFill>
                <a:srgbClr val="00424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556296839"/>
              </p:ext>
            </p:extLst>
          </p:nvPr>
        </p:nvGraphicFramePr>
        <p:xfrm>
          <a:off x="929147" y="2035277"/>
          <a:ext cx="10958051" cy="46309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2541" y="393446"/>
            <a:ext cx="1452719" cy="14058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91352" y="157655"/>
            <a:ext cx="63062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Схема </a:t>
            </a:r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Последовательность проведения 	семинарского занятия </a:t>
            </a:r>
          </a:p>
        </p:txBody>
      </p:sp>
    </p:spTree>
    <p:extLst>
      <p:ext uri="{BB962C8B-B14F-4D97-AF65-F5344CB8AC3E}">
        <p14:creationId xmlns:p14="http://schemas.microsoft.com/office/powerpoint/2010/main" val="3707713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34291" cy="6858000"/>
          </a:xfrm>
          <a:prstGeom prst="rect">
            <a:avLst/>
          </a:prstGeom>
          <a:solidFill>
            <a:srgbClr val="C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666568" y="516194"/>
            <a:ext cx="10161638" cy="1195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905" lvl="0" algn="ctr" fontAlgn="base">
              <a:lnSpc>
                <a:spcPct val="112000"/>
              </a:lnSpc>
              <a:spcAft>
                <a:spcPts val="0"/>
              </a:spcAft>
              <a:buClr>
                <a:srgbClr val="000000"/>
              </a:buClr>
              <a:buSzPts val="1400"/>
            </a:pPr>
            <a:r>
              <a:rPr lang="ru-RU" sz="3200" b="1" i="1" kern="0" dirty="0">
                <a:solidFill>
                  <a:srgbClr val="002E2D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Требования к выступлениям студентов на семинарских </a:t>
            </a:r>
            <a:r>
              <a:rPr lang="ru-RU" sz="3200" b="1" i="1" dirty="0" smtClean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занятиях  </a:t>
            </a:r>
            <a:endParaRPr lang="ru-RU" sz="3200" b="1" i="1" dirty="0">
              <a:solidFill>
                <a:srgbClr val="002E2D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594" y="276584"/>
            <a:ext cx="1482901" cy="14350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4292" y="1951260"/>
            <a:ext cx="10907248" cy="1919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47370" marR="473075" indent="-97790" algn="just">
              <a:lnSpc>
                <a:spcPct val="106000"/>
              </a:lnSpc>
              <a:spcAft>
                <a:spcPts val="0"/>
              </a:spcAft>
            </a:pPr>
            <a:r>
              <a:rPr lang="ru-RU" sz="2800" i="1" dirty="0" smtClean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связь </a:t>
            </a:r>
            <a:r>
              <a:rPr lang="ru-RU" sz="2800" i="1" dirty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выступления с предшествующей темой или вопросом; </a:t>
            </a:r>
          </a:p>
          <a:p>
            <a:pPr marL="547370" marR="1905" indent="-97790" algn="just">
              <a:lnSpc>
                <a:spcPct val="106000"/>
              </a:lnSpc>
              <a:spcAft>
                <a:spcPts val="0"/>
              </a:spcAft>
            </a:pPr>
            <a:r>
              <a:rPr lang="ru-RU" sz="2800" i="1" dirty="0" smtClean="0">
                <a:solidFill>
                  <a:srgbClr val="002E2D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- </a:t>
            </a:r>
            <a:r>
              <a:rPr lang="ru-RU" sz="2800" i="1" dirty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раскрытие сущности проблемы; </a:t>
            </a:r>
            <a:endParaRPr lang="ru-RU" sz="2800" i="1" dirty="0" smtClean="0">
              <a:solidFill>
                <a:srgbClr val="002E2D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47370" marR="1905" indent="-97790" algn="just">
              <a:lnSpc>
                <a:spcPct val="106000"/>
              </a:lnSpc>
              <a:spcAft>
                <a:spcPts val="0"/>
              </a:spcAft>
            </a:pPr>
            <a:r>
              <a:rPr lang="ru-RU" sz="2800" i="1" dirty="0" smtClean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методологическое </a:t>
            </a:r>
            <a:r>
              <a:rPr lang="ru-RU" sz="2800" i="1" dirty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значение для научной, профессиональной </a:t>
            </a:r>
            <a:r>
              <a:rPr lang="ru-RU" sz="2800" i="1" dirty="0" smtClean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практической </a:t>
            </a:r>
            <a:r>
              <a:rPr lang="ru-RU" sz="2800" i="1" dirty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4381" y="3516683"/>
            <a:ext cx="4403825" cy="3088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18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34291" cy="6858000"/>
          </a:xfrm>
          <a:prstGeom prst="rect">
            <a:avLst/>
          </a:prstGeom>
          <a:solidFill>
            <a:srgbClr val="C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292824" y="409433"/>
            <a:ext cx="8639034" cy="1057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905" lvl="0" algn="ctr" fontAlgn="base">
              <a:lnSpc>
                <a:spcPct val="112000"/>
              </a:lnSpc>
              <a:spcAft>
                <a:spcPts val="0"/>
              </a:spcAft>
              <a:buClr>
                <a:srgbClr val="000000"/>
              </a:buClr>
              <a:buSzPts val="1400"/>
            </a:pPr>
            <a:r>
              <a:rPr lang="ru-RU" sz="2800" b="1" i="1" kern="0" dirty="0">
                <a:solidFill>
                  <a:srgbClr val="002E2D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Организация обсуждения докладов </a:t>
            </a:r>
            <a:endParaRPr lang="ru-RU" sz="2800" b="1" i="1" kern="0" dirty="0" smtClean="0">
              <a:solidFill>
                <a:srgbClr val="002E2D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905" lvl="0" algn="ctr" fontAlgn="base">
              <a:lnSpc>
                <a:spcPct val="112000"/>
              </a:lnSpc>
              <a:spcAft>
                <a:spcPts val="0"/>
              </a:spcAft>
              <a:buClr>
                <a:srgbClr val="000000"/>
              </a:buClr>
              <a:buSzPts val="1400"/>
            </a:pPr>
            <a:r>
              <a:rPr lang="ru-RU" sz="2800" b="1" i="1" kern="0" dirty="0" smtClean="0">
                <a:solidFill>
                  <a:srgbClr val="002E2D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800" b="1" i="1" kern="0" dirty="0">
                <a:solidFill>
                  <a:srgbClr val="002E2D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выступлений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322" y="1566223"/>
            <a:ext cx="9407607" cy="5291777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2824" y="276227"/>
            <a:ext cx="1212862" cy="1156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974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34291" cy="6858000"/>
          </a:xfrm>
          <a:prstGeom prst="rect">
            <a:avLst/>
          </a:prstGeom>
          <a:solidFill>
            <a:srgbClr val="C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267326" y="417096"/>
            <a:ext cx="10202779" cy="1146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 algn="ctr">
              <a:lnSpc>
                <a:spcPct val="107000"/>
              </a:lnSpc>
              <a:spcAft>
                <a:spcPts val="0"/>
              </a:spcAft>
            </a:pPr>
            <a:r>
              <a:rPr lang="ru-RU" sz="32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Методика подготовки студентов </a:t>
            </a:r>
            <a:r>
              <a:rPr lang="ru-RU" sz="32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</a:p>
          <a:p>
            <a:pPr indent="450215" algn="ctr">
              <a:lnSpc>
                <a:spcPct val="107000"/>
              </a:lnSpc>
              <a:spcAft>
                <a:spcPts val="0"/>
              </a:spcAft>
            </a:pPr>
            <a:r>
              <a:rPr lang="ru-RU" sz="32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семинарскому </a:t>
            </a:r>
            <a:r>
              <a:rPr lang="ru-RU" sz="32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занятию</a:t>
            </a:r>
            <a:endParaRPr lang="ru-RU" sz="32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9344" y="239741"/>
            <a:ext cx="1367685" cy="132356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3028" y="3390876"/>
            <a:ext cx="3302195" cy="32031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30441" y="1740663"/>
            <a:ext cx="111047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i="1" dirty="0" smtClean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- студент </a:t>
            </a:r>
            <a:r>
              <a:rPr lang="ru-RU" sz="2400" i="1" dirty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должен правильно оценить вопрос, который он взял для выступления к семинарскому </a:t>
            </a:r>
            <a:r>
              <a:rPr lang="ru-RU" sz="2400" i="1" dirty="0" smtClean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занятию;</a:t>
            </a:r>
          </a:p>
          <a:p>
            <a:pPr algn="just"/>
            <a:r>
              <a:rPr lang="ru-RU" sz="2400" i="1" dirty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- необходимо </a:t>
            </a:r>
            <a:r>
              <a:rPr lang="ru-RU" sz="2400" i="1" dirty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оценить свою домашнюю методическую </a:t>
            </a:r>
            <a:r>
              <a:rPr lang="ru-RU" sz="2400" i="1" dirty="0" smtClean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библиотеку;</a:t>
            </a:r>
            <a:endParaRPr lang="ru-RU" sz="2400" i="1" dirty="0">
              <a:solidFill>
                <a:srgbClr val="002E2D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30441" y="2940992"/>
            <a:ext cx="7802588" cy="3681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i="1" dirty="0" smtClean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- изучить </a:t>
            </a:r>
            <a:r>
              <a:rPr lang="ru-RU" sz="2400" i="1" dirty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фонды библиотеки педагогического колледжа, а после этого уже </a:t>
            </a:r>
            <a:r>
              <a:rPr lang="ru-RU" sz="2400" i="1" dirty="0" smtClean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обратиться </a:t>
            </a:r>
            <a:r>
              <a:rPr lang="ru-RU" sz="2400" i="1" dirty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публичные </a:t>
            </a:r>
            <a:r>
              <a:rPr lang="ru-RU" sz="2400" i="1" dirty="0" smtClean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библиотеки;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i="1" dirty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- для </a:t>
            </a:r>
            <a:r>
              <a:rPr lang="ru-RU" sz="2400" i="1" dirty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работы в справочно-библиографическом отделе библиотеки необходимо спланировать свое время, выделить определенные дни и </a:t>
            </a:r>
            <a:r>
              <a:rPr lang="ru-RU" sz="2400" i="1" dirty="0" smtClean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часы;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i="1" dirty="0" smtClean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- написание </a:t>
            </a:r>
            <a:r>
              <a:rPr lang="ru-RU" sz="2400" i="1" dirty="0">
                <a:solidFill>
                  <a:srgbClr val="002E2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текста доклада с соблюдением требований научного стиля</a:t>
            </a:r>
            <a:endParaRPr lang="ru-RU" sz="2400" i="1" dirty="0">
              <a:solidFill>
                <a:srgbClr val="002E2D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u-RU" sz="2400" i="1" dirty="0">
              <a:solidFill>
                <a:srgbClr val="002E2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5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34291" cy="6858000"/>
          </a:xfrm>
          <a:prstGeom prst="rect">
            <a:avLst/>
          </a:prstGeom>
          <a:solidFill>
            <a:srgbClr val="CC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327565" y="859809"/>
            <a:ext cx="8904542" cy="2160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5900" marR="27305" lvl="0" indent="209550" algn="ctr">
              <a:lnSpc>
                <a:spcPct val="105000"/>
              </a:lnSpc>
              <a:spcAft>
                <a:spcPts val="25"/>
              </a:spcAft>
            </a:pPr>
            <a:r>
              <a:rPr lang="ru-RU" sz="3200" b="1" i="1" dirty="0">
                <a:solidFill>
                  <a:srgbClr val="0037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Планируемые результаты </a:t>
            </a:r>
          </a:p>
          <a:p>
            <a:pPr marL="215900" marR="27305" lvl="0" indent="209550" algn="ctr">
              <a:lnSpc>
                <a:spcPct val="105000"/>
              </a:lnSpc>
              <a:spcAft>
                <a:spcPts val="25"/>
              </a:spcAft>
            </a:pPr>
            <a:r>
              <a:rPr lang="ru-RU" sz="3200" b="1" i="1" dirty="0">
                <a:solidFill>
                  <a:srgbClr val="0037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самостоятельной работы </a:t>
            </a:r>
            <a:r>
              <a:rPr lang="ru-RU" sz="3200" b="1" i="1" dirty="0" smtClean="0">
                <a:solidFill>
                  <a:srgbClr val="0037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 </a:t>
            </a:r>
          </a:p>
          <a:p>
            <a:pPr marL="215900" marR="27305" lvl="0" indent="209550" algn="ctr">
              <a:lnSpc>
                <a:spcPct val="105000"/>
              </a:lnSpc>
              <a:spcAft>
                <a:spcPts val="25"/>
              </a:spcAft>
            </a:pPr>
            <a:r>
              <a:rPr lang="ru-RU" sz="3200" b="1" i="1" dirty="0" smtClean="0">
                <a:solidFill>
                  <a:srgbClr val="00373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подготовке к семинару:</a:t>
            </a:r>
            <a:endParaRPr lang="ru-RU" sz="3200" b="1" i="1" dirty="0">
              <a:solidFill>
                <a:srgbClr val="003736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1270" indent="443230" algn="ctr">
              <a:lnSpc>
                <a:spcPct val="105000"/>
              </a:lnSpc>
              <a:spcAft>
                <a:spcPts val="150"/>
              </a:spcAft>
            </a:pPr>
            <a:endParaRPr lang="ru-RU" sz="3200" b="1" i="1" dirty="0">
              <a:solidFill>
                <a:srgbClr val="00424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098494745"/>
              </p:ext>
            </p:extLst>
          </p:nvPr>
        </p:nvGraphicFramePr>
        <p:xfrm>
          <a:off x="929147" y="2511188"/>
          <a:ext cx="10958051" cy="43468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8978" y="859809"/>
            <a:ext cx="1452719" cy="14058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25338" y="141890"/>
            <a:ext cx="88722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</a:t>
            </a:r>
            <a:r>
              <a:rPr lang="ru-RU" sz="1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Планируемые результаты </a:t>
            </a:r>
            <a:endParaRPr lang="ru-RU" sz="1400" b="1" i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самостоятельной работы при подготовке к семинару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040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1985</Words>
  <Application>Microsoft Office PowerPoint</Application>
  <PresentationFormat>Широкоэкранный</PresentationFormat>
  <Paragraphs>185</Paragraphs>
  <Slides>11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Courier New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ГПОАУ АО  АМУРСКИЙ ПЕДАГОГИЧЕСКИЙ КОЛЛЕДЖ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семинарскому занятию в процесс изучения дисциплин психолого-педагогического цикла.</dc:title>
  <dc:subject>Методические рекомендации по организации самостоятельной внеаудиторной работы студентов.  </dc:subject>
  <dc:creator>преподаватель высшей квалификационной категории Гольская Оксана Геннадьевна.</dc:creator>
  <cp:lastModifiedBy>Admin</cp:lastModifiedBy>
  <cp:revision>60</cp:revision>
  <dcterms:created xsi:type="dcterms:W3CDTF">2019-12-14T02:08:10Z</dcterms:created>
  <dcterms:modified xsi:type="dcterms:W3CDTF">2019-12-17T07:56:03Z</dcterms:modified>
</cp:coreProperties>
</file>