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73" r:id="rId5"/>
    <p:sldId id="261" r:id="rId6"/>
    <p:sldId id="262" r:id="rId7"/>
    <p:sldId id="264" r:id="rId8"/>
    <p:sldId id="265" r:id="rId9"/>
    <p:sldId id="271" r:id="rId10"/>
    <p:sldId id="267" r:id="rId11"/>
    <p:sldId id="268" r:id="rId12"/>
    <p:sldId id="269" r:id="rId13"/>
    <p:sldId id="270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B79C0-0D51-4606-8CBA-A675B33D978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6C6-D682-4517-B2A7-DFB8703D0313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879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B79C0-0D51-4606-8CBA-A675B33D978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6C6-D682-4517-B2A7-DFB8703D0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803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B79C0-0D51-4606-8CBA-A675B33D978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6C6-D682-4517-B2A7-DFB8703D0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026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B79C0-0D51-4606-8CBA-A675B33D978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6C6-D682-4517-B2A7-DFB8703D0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307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B79C0-0D51-4606-8CBA-A675B33D978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6C6-D682-4517-B2A7-DFB8703D0313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9076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B79C0-0D51-4606-8CBA-A675B33D978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6C6-D682-4517-B2A7-DFB8703D0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863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B79C0-0D51-4606-8CBA-A675B33D978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6C6-D682-4517-B2A7-DFB8703D0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430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B79C0-0D51-4606-8CBA-A675B33D978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6C6-D682-4517-B2A7-DFB8703D0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890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B79C0-0D51-4606-8CBA-A675B33D978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6C6-D682-4517-B2A7-DFB8703D0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640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65B79C0-0D51-4606-8CBA-A675B33D978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3B256C6-D682-4517-B2A7-DFB8703D0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051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B79C0-0D51-4606-8CBA-A675B33D978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256C6-D682-4517-B2A7-DFB8703D0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324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65B79C0-0D51-4606-8CBA-A675B33D978D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3B256C6-D682-4517-B2A7-DFB8703D0313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00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Опытно-экспериментальная деятельность в детском саду.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Воспитатель ГБДОУ №27 Киуру О.Ю.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3898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ОЭД с детьми 3 – 5 лет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70096"/>
            <a:ext cx="10058400" cy="3808034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в этот период закладывается фундамент осознанного отношения к окружающему миру, накапливаются яркие эмоциональные впечатления.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Открытие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постигается методом проб и ошибок, важно не оставлять без похвалы успехи маленьких экспериментаторов и научить не останавливаться, если что-то не получилось с первой попытки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Любознательность.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Образность и непроизвольность памяти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образного мышления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развитие речевой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72604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опытно-экспериментальной деятельности: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детского экспериментирования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3 – 5 лет можно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выделить по характеру познавательной деятельности воспитанников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Иллюстративное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Поисковое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познавательных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</a:t>
            </a:r>
          </a:p>
          <a:p>
            <a:pPr lvl="1">
              <a:buFont typeface="Arial" panose="020B0604020202020204" pitchFamily="34" charset="0"/>
              <a:buChar char="•"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22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Временной план занятия: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 момент — 1 минута;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мотивирующее начало занятия — 3–4 минуты;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или двигательная активность — 4–5 минут;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деятельность — 4–6 минут;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итогов, рефлексия — 1 минута.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5689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занятия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трудовые поручения: привести в порядок рабочее место, очистить поверхность демонстрационного стола, помочь воспитателю вымыть инструменты или убрать на место приборы.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Фиксирование результатов в журнал.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Эмоциональная оценка.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37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7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402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образования по ФГОС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педагогическая задача состоит в создании оптимальных условий, при которых каждый ребёнок мог раскрыть и совершенствовать способности.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113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Введению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термина «экспериментирования» наука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обязана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Жану Пиаже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он проанализировал значение этой деятельности для детей и доказал, что достоинство детского экспериментирования заключается в том, что оно дает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реальные представления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различных сторонах изучаемого объекта, о его взаимосвязях с другими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объектами.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Детское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экспериментирование- это активно - преобразующая деятельность детей, существенно изменяющая исследуемые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объекты.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24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опытно-экспериментальной деятельности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ДОУ является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 расширение представлений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об объектах живой и неживой природы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практическое самостоятельное познание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804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2891" y="929147"/>
            <a:ext cx="10618839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ctr">
              <a:buFont typeface="Arial" panose="020B0604020202020204" pitchFamily="34" charset="0"/>
              <a:buChar char="•"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3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3 - 5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7 лет</a:t>
            </a:r>
          </a:p>
          <a:p>
            <a:endParaRPr lang="ru-RU" dirty="0"/>
          </a:p>
        </p:txBody>
      </p:sp>
      <p:sp>
        <p:nvSpPr>
          <p:cNvPr id="3" name="Стрелка вниз 2"/>
          <p:cNvSpPr/>
          <p:nvPr/>
        </p:nvSpPr>
        <p:spPr>
          <a:xfrm>
            <a:off x="5574891" y="1666568"/>
            <a:ext cx="1474838" cy="486697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5574891" y="4114804"/>
            <a:ext cx="1474838" cy="486697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5574891" y="2890686"/>
            <a:ext cx="1474838" cy="486697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7956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9177511"/>
              </p:ext>
            </p:extLst>
          </p:nvPr>
        </p:nvGraphicFramePr>
        <p:xfrm>
          <a:off x="1097280" y="104070"/>
          <a:ext cx="10058400" cy="66505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29200">
                  <a:extLst>
                    <a:ext uri="{9D8B030D-6E8A-4147-A177-3AD203B41FA5}">
                      <a16:colId xmlns:a16="http://schemas.microsoft.com/office/drawing/2014/main" val="2934519904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7567480"/>
                    </a:ext>
                  </a:extLst>
                </a:gridCol>
              </a:tblGrid>
              <a:tr h="17414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>
                          <a:effectLst/>
                        </a:rPr>
                        <a:t>Образовательные задачи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 smtClean="0">
                          <a:effectLst/>
                        </a:rPr>
                        <a:t>Формировать </a:t>
                      </a:r>
                      <a:r>
                        <a:rPr lang="ru-RU" sz="1800" dirty="0">
                          <a:effectLst/>
                        </a:rPr>
                        <a:t>представление о предметах: их свойствах и качествах.</a:t>
                      </a:r>
                      <a:endParaRPr lang="ru-RU" sz="28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effectLst/>
                        </a:rPr>
                        <a:t>Определять взаимосвязи между предметами и явлениями.</a:t>
                      </a:r>
                      <a:endParaRPr lang="ru-RU" sz="28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effectLst/>
                        </a:rPr>
                        <a:t>Делать выводы, открытия.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891230663"/>
                  </a:ext>
                </a:extLst>
              </a:tr>
              <a:tr h="31096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Развивающие задачи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effectLst/>
                        </a:rPr>
                        <a:t>Развитие мыслительных способностей: сравнение, сопоставление, систематизация, обобщение, анализ.</a:t>
                      </a:r>
                      <a:endParaRPr lang="ru-RU" sz="28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effectLst/>
                        </a:rPr>
                        <a:t>Развитие мелкой моторики и координации движений.</a:t>
                      </a:r>
                      <a:endParaRPr lang="ru-RU" sz="28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effectLst/>
                        </a:rPr>
                        <a:t>Развитие визуального, слухового, сенсорного восприятия.</a:t>
                      </a:r>
                      <a:endParaRPr lang="ru-RU" sz="28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effectLst/>
                        </a:rPr>
                        <a:t>Развитие внимания и памяти.</a:t>
                      </a:r>
                      <a:endParaRPr lang="ru-RU" sz="28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effectLst/>
                        </a:rPr>
                        <a:t>Развитие речевых способностей.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1774932809"/>
                  </a:ext>
                </a:extLst>
              </a:tr>
              <a:tr h="17414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Воспитательные задачи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effectLst/>
                        </a:rPr>
                        <a:t>Создание положительной мотивации к самостоятельному экспериментированию.</a:t>
                      </a:r>
                      <a:endParaRPr lang="ru-RU" sz="28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effectLst/>
                        </a:rPr>
                        <a:t>Воспитание умения работать в коллективе, чувства взаимопомощи</a:t>
                      </a:r>
                      <a:r>
                        <a:rPr lang="ru-RU" sz="1800" dirty="0" smtClean="0">
                          <a:effectLst/>
                        </a:rPr>
                        <a:t>.</a:t>
                      </a:r>
                      <a:endParaRPr lang="ru-RU" sz="280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40051655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123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приёмы: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Проблемно-поисковый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за объектом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Опыты и эксперименты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фото 626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75639" y="1976283"/>
            <a:ext cx="3280042" cy="41737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28934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занятий: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Игра-эксперимент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фото 458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26480" y="1961673"/>
            <a:ext cx="5015066" cy="3791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фото 519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97859" y="3333135"/>
            <a:ext cx="4232788" cy="3042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2769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Фиксация результатов экспериментальной деятельности воспитанников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Фиксация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результатов практического исследования или наблюдения является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обязательным этапов опытно-экспериментальной деятельности.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Приучать детей к фиксированию нужно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Графический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Ментальный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</a:t>
            </a:r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394" y="2890684"/>
            <a:ext cx="4811276" cy="3086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69975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097280" y="400392"/>
            <a:ext cx="10058400" cy="5911918"/>
          </a:xfrm>
          <a:prstGeom prst="rect">
            <a:avLst/>
          </a:prstGeom>
        </p:spPr>
        <p:txBody>
          <a:bodyPr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Font typeface="Calibri" pitchFamily="34" charset="0"/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Важным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условием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организации опытно-экспериментальной деятельности в детском саду является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предметно-познавательной среды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проведения опытов продумывается место: демонстрационный стол, экспериментальный уголок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 должны быть представлены правила техники безопасности при проведении опытов (например, в виде плаката).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Материальное оснащение: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Природные материал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Приборы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Сосуды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Медицинские материалы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Вещества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Рабочая одежда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Листки наблюдений и журналы для фиксирования результатов экспериментирования.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498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146</TotalTime>
  <Words>527</Words>
  <Application>Microsoft Office PowerPoint</Application>
  <PresentationFormat>Широкоэкранный</PresentationFormat>
  <Paragraphs>76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Symbol</vt:lpstr>
      <vt:lpstr>Times New Roman</vt:lpstr>
      <vt:lpstr>Ретро</vt:lpstr>
      <vt:lpstr>Опытно-экспериментальная деятельность в детском саду.</vt:lpstr>
      <vt:lpstr>Задача образования по ФГОС</vt:lpstr>
      <vt:lpstr>Эксперимент</vt:lpstr>
      <vt:lpstr>Презентация PowerPoint</vt:lpstr>
      <vt:lpstr>Презентация PowerPoint</vt:lpstr>
      <vt:lpstr>Методы и приёмы:</vt:lpstr>
      <vt:lpstr>Виды занятий:</vt:lpstr>
      <vt:lpstr>Фиксация результатов экспериментальной деятельности воспитанников ДОУ</vt:lpstr>
      <vt:lpstr>Презентация PowerPoint</vt:lpstr>
      <vt:lpstr>Особенности ОЭД с детьми 3 – 5 лет</vt:lpstr>
      <vt:lpstr>Виды опытно-экспериментальной деятельности:</vt:lpstr>
      <vt:lpstr>Временной план занятия:</vt:lpstr>
      <vt:lpstr>Итоги занятия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Опытно-экспериментальная деятельность в детском саду.</dc:title>
  <dc:creator>Андрей Киуру</dc:creator>
  <cp:lastModifiedBy>Андрей Киуру</cp:lastModifiedBy>
  <cp:revision>57</cp:revision>
  <dcterms:created xsi:type="dcterms:W3CDTF">2019-11-15T19:42:05Z</dcterms:created>
  <dcterms:modified xsi:type="dcterms:W3CDTF">2019-11-18T14:32:47Z</dcterms:modified>
</cp:coreProperties>
</file>