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F21BE-D6E5-4876-B32E-DF2C9C7A9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1" y="261257"/>
            <a:ext cx="9295811" cy="3396343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характеристика </a:t>
            </a:r>
            <a:r>
              <a:rPr lang="ru-RU" b="1" i="1" u="sng" dirty="0"/>
              <a:t>героя </a:t>
            </a:r>
            <a:r>
              <a:rPr lang="ru-RU" sz="2400" b="1" i="1" u="sng" dirty="0"/>
              <a:t>из</a:t>
            </a:r>
            <a:r>
              <a:rPr lang="ru-RU" b="1" i="1" u="sng" dirty="0"/>
              <a:t> рассказа </a:t>
            </a:r>
            <a:r>
              <a:rPr lang="ru-RU" b="1" i="1" u="sng" dirty="0" smtClean="0"/>
              <a:t>И</a:t>
            </a:r>
            <a:r>
              <a:rPr lang="ru-RU" b="1" i="1" u="sng" dirty="0"/>
              <a:t>. с. Тургенева «Бежин луг».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9B9B0-BFEA-4EDF-9A8D-CD49DB33B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9275" y="4666827"/>
            <a:ext cx="6400800" cy="1947333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800" b="1" i="1" dirty="0">
                <a:solidFill>
                  <a:srgbClr val="FF0000"/>
                </a:solidFill>
              </a:rPr>
              <a:t>Выполнила Алина </a:t>
            </a:r>
            <a:r>
              <a:rPr lang="ru-RU" sz="2800" b="1" i="1" dirty="0" smtClean="0">
                <a:solidFill>
                  <a:srgbClr val="FF0000"/>
                </a:solidFill>
              </a:rPr>
              <a:t>Сафонова,</a:t>
            </a:r>
            <a:endParaRPr lang="ru-RU" sz="2800" b="1" i="1" dirty="0">
              <a:solidFill>
                <a:srgbClr val="FF000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FF0000"/>
                </a:solidFill>
              </a:rPr>
              <a:t>ученица </a:t>
            </a:r>
            <a:r>
              <a:rPr lang="ru-RU" sz="2800" b="1" i="1" dirty="0">
                <a:solidFill>
                  <a:srgbClr val="FF0000"/>
                </a:solidFill>
              </a:rPr>
              <a:t>6 </a:t>
            </a:r>
            <a:r>
              <a:rPr lang="ru-RU" sz="2800" b="1" i="1" dirty="0" smtClean="0">
                <a:solidFill>
                  <a:srgbClr val="FF0000"/>
                </a:solidFill>
              </a:rPr>
              <a:t>«А» класса средней школы № 2 г.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Лысково</a:t>
            </a:r>
            <a:r>
              <a:rPr lang="ru-RU" sz="2800" b="1" i="1" dirty="0" smtClean="0">
                <a:solidFill>
                  <a:srgbClr val="FF0000"/>
                </a:solidFill>
              </a:rPr>
              <a:t> Нижегородской области.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5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5A1F6-9BB0-4E2D-A271-FE81F487F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74" y="5566299"/>
            <a:ext cx="11611993" cy="1180730"/>
          </a:xfrm>
        </p:spPr>
        <p:txBody>
          <a:bodyPr>
            <a:normAutofit/>
          </a:bodyPr>
          <a:lstStyle/>
          <a:p>
            <a:pPr algn="ctr"/>
            <a:r>
              <a:rPr lang="ru-RU" sz="4400" i="1" u="sng" dirty="0">
                <a:solidFill>
                  <a:schemeClr val="tx2"/>
                </a:solidFill>
              </a:rPr>
              <a:t>Павлуша.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41C5550-02D8-4325-8295-4733B15A69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6673" y="221942"/>
            <a:ext cx="4080849" cy="52256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ABD20AE-634C-436C-8540-101245CBB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029" y="221942"/>
            <a:ext cx="3503717" cy="522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96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544EF-2354-471F-9F03-CA9F80C18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159798"/>
            <a:ext cx="10058400" cy="703802"/>
          </a:xfrm>
        </p:spPr>
        <p:txBody>
          <a:bodyPr/>
          <a:lstStyle/>
          <a:p>
            <a:r>
              <a:rPr lang="ru-RU" b="1" i="1" u="sng" dirty="0"/>
              <a:t>Описание внешности Павлуши.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9381AE-B709-453C-BEE0-9882DA29C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1" y="966651"/>
            <a:ext cx="10155423" cy="5747658"/>
          </a:xfrm>
        </p:spPr>
        <p:txBody>
          <a:bodyPr>
            <a:normAutofit lnSpcReduction="10000"/>
          </a:bodyPr>
          <a:lstStyle/>
          <a:p>
            <a:r>
              <a:rPr lang="ru-RU" sz="3200" b="1" dirty="0"/>
              <a:t>Павлуша – второй мальчик по возрасту, его волосы были всклоченные, черные, глаза серые, скулы широкие, лицо бледное, рябое, рот большой, но правильный, вся голова огромная, как говорится, с пивной котел, тело приземистое, неуклюжее. Малый был неказистый, — что и говорить! — а все-таки он мне понравился: глядел он очень умно и прямо, да и в голосе у него звучала сила. Одеждой своей он щеголять не мог: вся она состояла из простой замашной рубахи да из заплатанных портов.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46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5B31C4-2EE9-42D9-B801-609CD43E3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06" y="217503"/>
            <a:ext cx="3657600" cy="559293"/>
          </a:xfrm>
        </p:spPr>
        <p:txBody>
          <a:bodyPr/>
          <a:lstStyle/>
          <a:p>
            <a:r>
              <a:rPr lang="ru-RU" b="1" i="1" u="sng" dirty="0">
                <a:solidFill>
                  <a:srgbClr val="FF0000"/>
                </a:solidFill>
              </a:rPr>
              <a:t>Истории Павлуши.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7B243B-65FF-4E90-ABB0-5557B358CC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130" y="497150"/>
            <a:ext cx="4615757" cy="6154343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96138AE-E9B3-4785-88DD-E97FFE8876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28443" y="940526"/>
            <a:ext cx="6072326" cy="5984057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/>
              <a:t>Павлуша рассказывал мальчикам историю о Тришке. Тришка должен был, прийти, когда начнётся предвиденье.</a:t>
            </a:r>
          </a:p>
          <a:p>
            <a:r>
              <a:rPr lang="ru-RU" sz="2600" b="1" dirty="0"/>
              <a:t>Было предвиденье, и люди вышли на улицу ждать Тришку. Видят – идёт человек с чудной головой, видно мудреный. Думая, что это Тришка, все кинулись врассыпную. А оказалось, что это был бочар Вавила, а на голове его – новый, пустой жбан.</a:t>
            </a:r>
          </a:p>
          <a:p>
            <a:r>
              <a:rPr lang="ru-RU" sz="2600" b="1" dirty="0"/>
              <a:t>Также Павлуша рассказывал истории о Ваське – утопленнике и о солнечном затмении.</a:t>
            </a:r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7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ECA002-2B92-4BBB-9CD3-93421961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195309"/>
            <a:ext cx="10483896" cy="932155"/>
          </a:xfrm>
        </p:spPr>
        <p:txBody>
          <a:bodyPr/>
          <a:lstStyle/>
          <a:p>
            <a:pPr algn="ctr"/>
            <a:r>
              <a:rPr lang="ru-RU" i="1" u="sng" dirty="0" smtClean="0"/>
              <a:t>Моё </a:t>
            </a:r>
            <a:r>
              <a:rPr lang="ru-RU" i="1" u="sng" dirty="0"/>
              <a:t>отношение </a:t>
            </a:r>
            <a:r>
              <a:rPr lang="ru-RU" sz="2400" i="1" u="sng" dirty="0" smtClean="0"/>
              <a:t>к</a:t>
            </a:r>
            <a:r>
              <a:rPr lang="ru-RU" i="1" u="sng" dirty="0" smtClean="0"/>
              <a:t> </a:t>
            </a:r>
            <a:r>
              <a:rPr lang="ru-RU" i="1" u="sng" dirty="0"/>
              <a:t>Павлуше.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2375D6-72AC-4F99-A8D8-12916CAE0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5943" y="1376039"/>
            <a:ext cx="10972166" cy="5286652"/>
          </a:xfrm>
        </p:spPr>
        <p:txBody>
          <a:bodyPr>
            <a:normAutofit fontScale="92500"/>
          </a:bodyPr>
          <a:lstStyle/>
          <a:p>
            <a:r>
              <a:rPr lang="ru-RU" sz="3600" dirty="0"/>
              <a:t>Мне очень понравилось в </a:t>
            </a:r>
            <a:r>
              <a:rPr lang="ru-RU" sz="3600" dirty="0" smtClean="0"/>
              <a:t>Павлуше, </a:t>
            </a:r>
            <a:r>
              <a:rPr lang="ru-RU" sz="3600" dirty="0"/>
              <a:t>что </a:t>
            </a:r>
            <a:r>
              <a:rPr lang="ru-RU" sz="3600" dirty="0" smtClean="0"/>
              <a:t>несмотря </a:t>
            </a:r>
            <a:r>
              <a:rPr lang="ru-RU" sz="3600" dirty="0"/>
              <a:t>на невысокое социальное положение семьи, характер героя </a:t>
            </a:r>
            <a:r>
              <a:rPr lang="ru-RU" sz="3600" dirty="0">
                <a:solidFill>
                  <a:srgbClr val="FF0000"/>
                </a:solidFill>
              </a:rPr>
              <a:t>добрый, энергичный и смелый.</a:t>
            </a:r>
            <a:r>
              <a:rPr lang="ru-RU" sz="3600" dirty="0"/>
              <a:t> Вместе с </a:t>
            </a:r>
            <a:r>
              <a:rPr lang="ru-RU" sz="3600" dirty="0">
                <a:solidFill>
                  <a:srgbClr val="FF0000"/>
                </a:solidFill>
              </a:rPr>
              <a:t>наблюдательностью</a:t>
            </a:r>
            <a:r>
              <a:rPr lang="ru-RU" sz="3600" dirty="0"/>
              <a:t> в герое уживается и навык </a:t>
            </a:r>
            <a:r>
              <a:rPr lang="ru-RU" sz="3600" dirty="0">
                <a:solidFill>
                  <a:srgbClr val="FF0000"/>
                </a:solidFill>
              </a:rPr>
              <a:t>храбрости</a:t>
            </a:r>
            <a:r>
              <a:rPr lang="ru-RU" sz="3600" dirty="0"/>
              <a:t>: мальчику не только удаётся </a:t>
            </a:r>
            <a:r>
              <a:rPr lang="ru-RU" sz="3600" dirty="0" smtClean="0"/>
              <a:t>не растеряться, услышав внезапный лай собак, но </a:t>
            </a:r>
            <a:r>
              <a:rPr lang="ru-RU" sz="3600" dirty="0"/>
              <a:t>и отправиться на  поиски волка, успокоив перед этим испугавшихся друзей. Я считаю, что Павлуша </a:t>
            </a:r>
            <a:r>
              <a:rPr lang="ru-RU" sz="3600" dirty="0" smtClean="0"/>
              <a:t> - очень </a:t>
            </a:r>
            <a:r>
              <a:rPr lang="ru-RU" sz="3600" dirty="0" smtClean="0">
                <a:solidFill>
                  <a:srgbClr val="FF0000"/>
                </a:solidFill>
              </a:rPr>
              <a:t>любознательный </a:t>
            </a:r>
            <a:r>
              <a:rPr lang="ru-RU" sz="3600" dirty="0">
                <a:solidFill>
                  <a:srgbClr val="FF0000"/>
                </a:solidFill>
              </a:rPr>
              <a:t>и хороший мальчик.</a:t>
            </a:r>
          </a:p>
        </p:txBody>
      </p:sp>
    </p:spTree>
    <p:extLst>
      <p:ext uri="{BB962C8B-B14F-4D97-AF65-F5344CB8AC3E}">
        <p14:creationId xmlns:p14="http://schemas.microsoft.com/office/powerpoint/2010/main" val="42120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E4B0BF50-B142-4A39-8EBE-B2FC7A4C31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8901" y="69304"/>
            <a:ext cx="8060924" cy="671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1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</TotalTime>
  <Words>295</Words>
  <Application>Microsoft Office PowerPoint</Application>
  <PresentationFormat>Широкоэкранный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характеристика героя из рассказа И. с. Тургенева «Бежин луг».</vt:lpstr>
      <vt:lpstr>Павлуша.</vt:lpstr>
      <vt:lpstr>Описание внешности Павлуши.</vt:lpstr>
      <vt:lpstr>Истории Павлуши.</vt:lpstr>
      <vt:lpstr>Моё отношение к Павлуше.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героя из рассказа И. с. Тургенева «Бежин луг».</dc:title>
  <dc:creator>Liza B</dc:creator>
  <cp:lastModifiedBy>1</cp:lastModifiedBy>
  <cp:revision>6</cp:revision>
  <dcterms:created xsi:type="dcterms:W3CDTF">2019-11-29T10:54:40Z</dcterms:created>
  <dcterms:modified xsi:type="dcterms:W3CDTF">2019-12-17T13:38:07Z</dcterms:modified>
</cp:coreProperties>
</file>