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5" r:id="rId3"/>
    <p:sldId id="257" r:id="rId4"/>
    <p:sldId id="258" r:id="rId5"/>
    <p:sldId id="259" r:id="rId6"/>
    <p:sldId id="263" r:id="rId7"/>
    <p:sldId id="260" r:id="rId8"/>
    <p:sldId id="262" r:id="rId9"/>
    <p:sldId id="266" r:id="rId10"/>
    <p:sldId id="267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2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5D8B2-F5C0-4A9C-8F76-39975119E753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31B52-1CDB-4E28-A2B5-6C51710C0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31B52-1CDB-4E28-A2B5-6C51710C0DA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31B52-1CDB-4E28-A2B5-6C51710C0DA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31B52-1CDB-4E28-A2B5-6C51710C0DA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31B52-1CDB-4E28-A2B5-6C51710C0DA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31B52-1CDB-4E28-A2B5-6C51710C0DA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31B52-1CDB-4E28-A2B5-6C51710C0DA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на тему: </a:t>
            </a:r>
            <a:br>
              <a:rPr lang="ru-RU" dirty="0" smtClean="0"/>
            </a:br>
            <a:r>
              <a:rPr lang="ru-RU" dirty="0" smtClean="0"/>
              <a:t>Дикие животные.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1мл.гр.</a:t>
            </a:r>
          </a:p>
          <a:p>
            <a:r>
              <a:rPr lang="ru-RU" dirty="0" smtClean="0"/>
              <a:t>Воспитатель: </a:t>
            </a:r>
            <a:r>
              <a:rPr lang="ru-RU" dirty="0" err="1" smtClean="0"/>
              <a:t>Паняева</a:t>
            </a:r>
            <a:r>
              <a:rPr lang="ru-RU" dirty="0" smtClean="0"/>
              <a:t> А.А.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лишний?</a:t>
            </a:r>
            <a:endParaRPr lang="ru-RU" dirty="0"/>
          </a:p>
        </p:txBody>
      </p:sp>
      <p:pic>
        <p:nvPicPr>
          <p:cNvPr id="4" name="Содержимое 3" descr="45756865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1448" y="1600200"/>
            <a:ext cx="6341104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Спасибо! </a:t>
            </a:r>
            <a:r>
              <a:rPr lang="ru-RU" smtClean="0"/>
              <a:t>Ты </a:t>
            </a:r>
            <a:r>
              <a:rPr lang="ru-RU" dirty="0" smtClean="0"/>
              <a:t>большой молодец!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Заяц</a:t>
            </a:r>
            <a:endParaRPr lang="ru-RU" dirty="0"/>
          </a:p>
        </p:txBody>
      </p:sp>
      <p:pic>
        <p:nvPicPr>
          <p:cNvPr id="4" name="Содержимое 3" descr="imgpreview (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357298"/>
            <a:ext cx="6000792" cy="4071966"/>
          </a:xfrm>
        </p:spPr>
      </p:pic>
      <p:sp>
        <p:nvSpPr>
          <p:cNvPr id="5" name="Прямоугольник 4"/>
          <p:cNvSpPr/>
          <p:nvPr/>
        </p:nvSpPr>
        <p:spPr>
          <a:xfrm>
            <a:off x="5572132" y="1571612"/>
            <a:ext cx="31432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Маленький, серенький,</a:t>
            </a:r>
            <a:br>
              <a:rPr lang="ru-RU" dirty="0" smtClean="0"/>
            </a:br>
            <a:r>
              <a:rPr lang="ru-RU" dirty="0" smtClean="0"/>
              <a:t>По дорожке прыг, прыг,</a:t>
            </a:r>
            <a:br>
              <a:rPr lang="ru-RU" dirty="0" smtClean="0"/>
            </a:br>
            <a:r>
              <a:rPr lang="ru-RU" dirty="0" smtClean="0"/>
              <a:t>По снежочку тык. тык.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Лиса</a:t>
            </a:r>
            <a:endParaRPr lang="ru-RU" dirty="0"/>
          </a:p>
        </p:txBody>
      </p:sp>
      <p:pic>
        <p:nvPicPr>
          <p:cNvPr id="4" name="Содержимое 3" descr="LIS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00166" y="1857364"/>
            <a:ext cx="6000792" cy="3619477"/>
          </a:xfrm>
        </p:spPr>
      </p:pic>
      <p:sp>
        <p:nvSpPr>
          <p:cNvPr id="5" name="Прямоугольник 4"/>
          <p:cNvSpPr/>
          <p:nvPr/>
        </p:nvSpPr>
        <p:spPr>
          <a:xfrm>
            <a:off x="5500694" y="1357298"/>
            <a:ext cx="30718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Среди всех лесных зверей</a:t>
            </a:r>
          </a:p>
          <a:p>
            <a:r>
              <a:rPr lang="ru-RU" dirty="0" smtClean="0"/>
              <a:t> Известна хитростью своей, </a:t>
            </a:r>
          </a:p>
          <a:p>
            <a:r>
              <a:rPr lang="ru-RU" dirty="0" smtClean="0"/>
              <a:t>Еще ловкостью и красотой. </a:t>
            </a:r>
          </a:p>
          <a:p>
            <a:r>
              <a:rPr lang="ru-RU" dirty="0" smtClean="0"/>
              <a:t>А зовут ее …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Волк</a:t>
            </a:r>
            <a:endParaRPr lang="ru-RU" dirty="0"/>
          </a:p>
        </p:txBody>
      </p:sp>
      <p:pic>
        <p:nvPicPr>
          <p:cNvPr id="4" name="Содержимое 3" descr="VOLK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71670" y="1714488"/>
            <a:ext cx="4643470" cy="4143404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1428736"/>
            <a:ext cx="371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Серый, страшный и зубастый </a:t>
            </a:r>
            <a:br>
              <a:rPr lang="ru-RU" dirty="0" smtClean="0"/>
            </a:br>
            <a:r>
              <a:rPr lang="ru-RU" dirty="0" smtClean="0"/>
              <a:t>Произвел переполох. </a:t>
            </a:r>
            <a:br>
              <a:rPr lang="ru-RU" dirty="0" smtClean="0"/>
            </a:br>
            <a:r>
              <a:rPr lang="ru-RU" dirty="0" smtClean="0"/>
              <a:t>Все зверята разбежались. </a:t>
            </a:r>
            <a:br>
              <a:rPr lang="ru-RU" dirty="0" smtClean="0"/>
            </a:br>
            <a:r>
              <a:rPr lang="ru-RU" dirty="0" smtClean="0"/>
              <a:t>Напугал зверят тех...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Медведь</a:t>
            </a:r>
            <a:endParaRPr lang="ru-RU" dirty="0"/>
          </a:p>
        </p:txBody>
      </p:sp>
      <p:pic>
        <p:nvPicPr>
          <p:cNvPr id="4" name="Содержимое 3" descr="MEDVE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57422" y="1714488"/>
            <a:ext cx="4214842" cy="4000528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1643050"/>
            <a:ext cx="34290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Вперевалку зверь идёт </a:t>
            </a:r>
            <a:br>
              <a:rPr lang="ru-RU" dirty="0" smtClean="0"/>
            </a:br>
            <a:r>
              <a:rPr lang="ru-RU" dirty="0" smtClean="0"/>
              <a:t>По малину и по мёд. </a:t>
            </a:r>
            <a:br>
              <a:rPr lang="ru-RU" dirty="0" smtClean="0"/>
            </a:br>
            <a:r>
              <a:rPr lang="ru-RU" dirty="0" smtClean="0"/>
              <a:t>Любит сладкое он очень, </a:t>
            </a:r>
            <a:br>
              <a:rPr lang="ru-RU" dirty="0" smtClean="0"/>
            </a:br>
            <a:r>
              <a:rPr lang="ru-RU" dirty="0" smtClean="0"/>
              <a:t>А когда приходит осень, </a:t>
            </a:r>
            <a:br>
              <a:rPr lang="ru-RU" dirty="0" smtClean="0"/>
            </a:br>
            <a:r>
              <a:rPr lang="ru-RU" dirty="0" smtClean="0"/>
              <a:t>Лезет в яму до весны, </a:t>
            </a:r>
            <a:br>
              <a:rPr lang="ru-RU" dirty="0" smtClean="0"/>
            </a:br>
            <a:r>
              <a:rPr lang="ru-RU" dirty="0" smtClean="0"/>
              <a:t>Где он спит и видит сны.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Разминка!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Тук-тук молотком, мы построим птичкам дом.</a:t>
            </a:r>
            <a:br>
              <a:rPr lang="ru-RU" dirty="0" smtClean="0"/>
            </a:br>
            <a:r>
              <a:rPr lang="ru-RU" dirty="0" smtClean="0"/>
              <a:t>Тук-тук молотком, поселяйтесь птички в нём.</a:t>
            </a:r>
            <a:br>
              <a:rPr lang="ru-RU" dirty="0" smtClean="0"/>
            </a:br>
            <a:r>
              <a:rPr lang="ru-RU" dirty="0" smtClean="0"/>
              <a:t>(стучим правым кулачком по левому, высоко поднимая правую руку)</a:t>
            </a:r>
          </a:p>
          <a:p>
            <a:r>
              <a:rPr lang="ru-RU" dirty="0" smtClean="0"/>
              <a:t>Мы поедем, мы поедем в лес к лисичке и медведю.</a:t>
            </a:r>
            <a:br>
              <a:rPr lang="ru-RU" dirty="0" smtClean="0"/>
            </a:br>
            <a:r>
              <a:rPr lang="ru-RU" dirty="0" smtClean="0"/>
              <a:t>Мы поедем, мы поедем в лес к лисичке и медведю.</a:t>
            </a:r>
            <a:br>
              <a:rPr lang="ru-RU" dirty="0" smtClean="0"/>
            </a:br>
            <a:r>
              <a:rPr lang="ru-RU" dirty="0" smtClean="0"/>
              <a:t>(как бы крутим руль машины)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Белка</a:t>
            </a:r>
            <a:endParaRPr lang="ru-RU" dirty="0"/>
          </a:p>
        </p:txBody>
      </p:sp>
      <p:pic>
        <p:nvPicPr>
          <p:cNvPr id="4" name="Содержимое 3" descr="BELK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57422" y="1428736"/>
            <a:ext cx="4357718" cy="4143404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1214422"/>
            <a:ext cx="29289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 по ёлкам ловко скачет </a:t>
            </a:r>
            <a:br>
              <a:rPr lang="ru-RU" dirty="0" smtClean="0"/>
            </a:br>
            <a:r>
              <a:rPr lang="ru-RU" dirty="0" smtClean="0"/>
              <a:t>И взлетает на дубы? </a:t>
            </a:r>
            <a:br>
              <a:rPr lang="ru-RU" dirty="0" smtClean="0"/>
            </a:br>
            <a:r>
              <a:rPr lang="ru-RU" dirty="0" smtClean="0"/>
              <a:t>Кто в дупле орехи прячет, </a:t>
            </a:r>
            <a:br>
              <a:rPr lang="ru-RU" dirty="0" smtClean="0"/>
            </a:br>
            <a:r>
              <a:rPr lang="ru-RU" dirty="0" smtClean="0"/>
              <a:t>Сушит на зиму грибы?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Ежик</a:t>
            </a:r>
            <a:endParaRPr lang="ru-RU" dirty="0"/>
          </a:p>
        </p:txBody>
      </p:sp>
      <p:pic>
        <p:nvPicPr>
          <p:cNvPr id="4" name="Содержимое 3" descr="ezh-s-jablokom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90675" y="1810896"/>
            <a:ext cx="5962650" cy="4104570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1285860"/>
            <a:ext cx="30718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Фыркает, когда сердит</a:t>
            </a:r>
            <a:br>
              <a:rPr lang="ru-RU" dirty="0" smtClean="0"/>
            </a:br>
            <a:r>
              <a:rPr lang="ru-RU" dirty="0" smtClean="0"/>
              <a:t>Весь колючками покрыт</a:t>
            </a:r>
            <a:br>
              <a:rPr lang="ru-RU" dirty="0" smtClean="0"/>
            </a:br>
            <a:r>
              <a:rPr lang="ru-RU" dirty="0" smtClean="0"/>
              <a:t>С головы до ножек</a:t>
            </a:r>
            <a:br>
              <a:rPr lang="ru-RU" dirty="0" smtClean="0"/>
            </a:br>
            <a:r>
              <a:rPr lang="ru-RU" dirty="0" smtClean="0"/>
              <a:t>Зверёк этот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изображен на картинке?</a:t>
            </a:r>
            <a:endParaRPr lang="ru-RU" dirty="0"/>
          </a:p>
        </p:txBody>
      </p:sp>
      <p:pic>
        <p:nvPicPr>
          <p:cNvPr id="4" name="Содержимое 3" descr="oiyn-ark-yly-tildierin-damytu_19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28736"/>
            <a:ext cx="8229600" cy="4643469"/>
          </a:xfr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86</Words>
  <PresentationFormat>Экран (4:3)</PresentationFormat>
  <Paragraphs>30</Paragraphs>
  <Slides>11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на тему:  Дикие животные.</vt:lpstr>
      <vt:lpstr>Заяц</vt:lpstr>
      <vt:lpstr>Лиса</vt:lpstr>
      <vt:lpstr>Волк</vt:lpstr>
      <vt:lpstr>Медведь</vt:lpstr>
      <vt:lpstr>Разминка!</vt:lpstr>
      <vt:lpstr>Белка</vt:lpstr>
      <vt:lpstr>Ежик</vt:lpstr>
      <vt:lpstr>Кто изображен на картинке?</vt:lpstr>
      <vt:lpstr>Кто лишний?</vt:lpstr>
      <vt:lpstr>Спасибо! Ты большой молодец!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Дикие животные.</dc:title>
  <dc:creator>User</dc:creator>
  <cp:lastModifiedBy>User</cp:lastModifiedBy>
  <cp:revision>17</cp:revision>
  <dcterms:created xsi:type="dcterms:W3CDTF">2018-01-28T13:50:41Z</dcterms:created>
  <dcterms:modified xsi:type="dcterms:W3CDTF">2018-01-28T18:32:26Z</dcterms:modified>
</cp:coreProperties>
</file>