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2" r:id="rId4"/>
    <p:sldId id="258" r:id="rId5"/>
    <p:sldId id="267" r:id="rId6"/>
    <p:sldId id="268" r:id="rId7"/>
    <p:sldId id="259" r:id="rId8"/>
    <p:sldId id="269" r:id="rId9"/>
    <p:sldId id="260" r:id="rId10"/>
    <p:sldId id="271" r:id="rId11"/>
    <p:sldId id="270" r:id="rId12"/>
    <p:sldId id="261" r:id="rId13"/>
    <p:sldId id="273" r:id="rId14"/>
    <p:sldId id="262" r:id="rId15"/>
    <p:sldId id="274" r:id="rId16"/>
    <p:sldId id="263" r:id="rId17"/>
    <p:sldId id="264" r:id="rId18"/>
    <p:sldId id="278" r:id="rId19"/>
    <p:sldId id="265" r:id="rId20"/>
    <p:sldId id="275" r:id="rId21"/>
    <p:sldId id="266" r:id="rId22"/>
    <p:sldId id="27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E496C-8C8C-476F-B051-561A3268DF70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4AC49-E74E-439D-9ABF-43C212043F5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E496C-8C8C-476F-B051-561A3268DF70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4AC49-E74E-439D-9ABF-43C212043F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E496C-8C8C-476F-B051-561A3268DF70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4AC49-E74E-439D-9ABF-43C212043F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E496C-8C8C-476F-B051-561A3268DF70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4AC49-E74E-439D-9ABF-43C212043F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E496C-8C8C-476F-B051-561A3268DF70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EC4AC49-E74E-439D-9ABF-43C212043F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E496C-8C8C-476F-B051-561A3268DF70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4AC49-E74E-439D-9ABF-43C212043F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E496C-8C8C-476F-B051-561A3268DF70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4AC49-E74E-439D-9ABF-43C212043F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E496C-8C8C-476F-B051-561A3268DF70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4AC49-E74E-439D-9ABF-43C212043F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E496C-8C8C-476F-B051-561A3268DF70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4AC49-E74E-439D-9ABF-43C212043F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E496C-8C8C-476F-B051-561A3268DF70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4AC49-E74E-439D-9ABF-43C212043F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E496C-8C8C-476F-B051-561A3268DF70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4AC49-E74E-439D-9ABF-43C212043F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D7E496C-8C8C-476F-B051-561A3268DF70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EC4AC49-E74E-439D-9ABF-43C212043F5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42910" y="428604"/>
            <a:ext cx="807249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 smtClean="0"/>
              <a:t>Презентация </a:t>
            </a:r>
          </a:p>
          <a:p>
            <a:pPr algn="ctr"/>
            <a:r>
              <a:rPr lang="ru-RU" sz="6600" dirty="0" smtClean="0"/>
              <a:t>Праздники осени</a:t>
            </a:r>
            <a:endParaRPr lang="ru-RU" sz="6600" dirty="0"/>
          </a:p>
        </p:txBody>
      </p:sp>
      <p:sp>
        <p:nvSpPr>
          <p:cNvPr id="5" name="TextBox 4"/>
          <p:cNvSpPr txBox="1"/>
          <p:nvPr/>
        </p:nvSpPr>
        <p:spPr>
          <a:xfrm>
            <a:off x="642910" y="3643314"/>
            <a:ext cx="82153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/>
              <a:t>Подготовила: </a:t>
            </a:r>
            <a:r>
              <a:rPr lang="ru-RU" dirty="0" err="1" smtClean="0"/>
              <a:t>Восканян</a:t>
            </a:r>
            <a:r>
              <a:rPr lang="ru-RU" dirty="0" smtClean="0"/>
              <a:t> </a:t>
            </a:r>
            <a:r>
              <a:rPr lang="ru-RU" dirty="0" err="1" smtClean="0"/>
              <a:t>Лора</a:t>
            </a:r>
            <a:r>
              <a:rPr lang="ru-RU" dirty="0" smtClean="0"/>
              <a:t> Владимировна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orkestr_625_24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00034" y="3429000"/>
            <a:ext cx="8286808" cy="3182134"/>
          </a:xfrm>
          <a:prstGeom prst="rect">
            <a:avLst/>
          </a:prstGeom>
        </p:spPr>
      </p:pic>
      <p:pic>
        <p:nvPicPr>
          <p:cNvPr id="3" name="Рисунок 2" descr="9277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285852" y="0"/>
            <a:ext cx="6762768" cy="3428976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bremenskie-muzykanty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5462240" cy="3643314"/>
          </a:xfrm>
          <a:prstGeom prst="rect">
            <a:avLst/>
          </a:prstGeom>
        </p:spPr>
      </p:pic>
      <p:pic>
        <p:nvPicPr>
          <p:cNvPr id="3" name="Рисунок 2" descr="maxresdefault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3442389"/>
            <a:ext cx="6072198" cy="3415611"/>
          </a:xfrm>
          <a:prstGeom prst="rect">
            <a:avLst/>
          </a:prstGeom>
        </p:spPr>
      </p:pic>
      <p:pic>
        <p:nvPicPr>
          <p:cNvPr id="4" name="Рисунок 3" descr="2047334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286380" y="1357302"/>
            <a:ext cx="3857620" cy="3857623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85918" y="214290"/>
            <a:ext cx="62151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5 октября Всемирный день улыбки</a:t>
            </a:r>
            <a:endParaRPr lang="ru-RU" sz="2400" dirty="0"/>
          </a:p>
        </p:txBody>
      </p:sp>
      <p:pic>
        <p:nvPicPr>
          <p:cNvPr id="5" name="Рисунок 4" descr="363720_69311thumb65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714744" y="3429000"/>
            <a:ext cx="5429256" cy="3174027"/>
          </a:xfrm>
          <a:prstGeom prst="rect">
            <a:avLst/>
          </a:prstGeom>
        </p:spPr>
      </p:pic>
      <p:pic>
        <p:nvPicPr>
          <p:cNvPr id="6" name="Рисунок 5" descr="00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642918"/>
            <a:ext cx="4714908" cy="2852519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411219820_image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14282" y="214290"/>
            <a:ext cx="5357850" cy="2809519"/>
          </a:xfrm>
          <a:prstGeom prst="rect">
            <a:avLst/>
          </a:prstGeom>
        </p:spPr>
      </p:pic>
      <p:pic>
        <p:nvPicPr>
          <p:cNvPr id="3" name="Рисунок 2" descr="d6642b96dc95be64520545b7c9c1bd6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715008" y="1857364"/>
            <a:ext cx="3175000" cy="3175000"/>
          </a:xfrm>
          <a:prstGeom prst="rect">
            <a:avLst/>
          </a:prstGeom>
        </p:spPr>
      </p:pic>
      <p:pic>
        <p:nvPicPr>
          <p:cNvPr id="4" name="Рисунок 3" descr="stomatologiya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71472" y="3053926"/>
            <a:ext cx="5072098" cy="3804074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0100" y="214290"/>
            <a:ext cx="75009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16 октября Всемирный день хлеба</a:t>
            </a:r>
            <a:endParaRPr lang="ru-RU" sz="2400" dirty="0"/>
          </a:p>
        </p:txBody>
      </p:sp>
      <p:pic>
        <p:nvPicPr>
          <p:cNvPr id="3" name="Рисунок 2" descr="1111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14282" y="857232"/>
            <a:ext cx="3429000" cy="4929222"/>
          </a:xfrm>
          <a:prstGeom prst="rect">
            <a:avLst/>
          </a:prstGeom>
        </p:spPr>
      </p:pic>
      <p:pic>
        <p:nvPicPr>
          <p:cNvPr id="5" name="Рисунок 4" descr="img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643306" y="857232"/>
            <a:ext cx="5500694" cy="4929222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vsemirnyy-den-hleba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285852" y="214290"/>
            <a:ext cx="6572296" cy="3077019"/>
          </a:xfrm>
          <a:prstGeom prst="rect">
            <a:avLst/>
          </a:prstGeom>
        </p:spPr>
      </p:pic>
      <p:pic>
        <p:nvPicPr>
          <p:cNvPr id="3" name="Рисунок 2" descr="1552294757general_pages_11_March_2019_i39740_den_xleba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214414" y="3357562"/>
            <a:ext cx="6715172" cy="3310953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8662" y="214290"/>
            <a:ext cx="75009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28 октября день бабушек и дедушек</a:t>
            </a:r>
            <a:endParaRPr lang="ru-RU" sz="2400" dirty="0"/>
          </a:p>
        </p:txBody>
      </p:sp>
      <p:pic>
        <p:nvPicPr>
          <p:cNvPr id="3" name="Рисунок 2" descr="2.jpe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14283" y="642918"/>
            <a:ext cx="4214842" cy="2933187"/>
          </a:xfrm>
          <a:prstGeom prst="rect">
            <a:avLst/>
          </a:prstGeom>
        </p:spPr>
      </p:pic>
      <p:pic>
        <p:nvPicPr>
          <p:cNvPr id="4" name="Рисунок 3" descr="958c8a135e4ebbee4cc1b8a08937f4f8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428728" y="3643314"/>
            <a:ext cx="5214974" cy="2941780"/>
          </a:xfrm>
          <a:prstGeom prst="rect">
            <a:avLst/>
          </a:prstGeom>
        </p:spPr>
      </p:pic>
      <p:pic>
        <p:nvPicPr>
          <p:cNvPr id="5" name="Рисунок 4" descr="tnosheniy-v-seme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429124" y="714356"/>
            <a:ext cx="4500562" cy="2814758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4903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214546" y="3643314"/>
            <a:ext cx="4071966" cy="2967871"/>
          </a:xfrm>
          <a:prstGeom prst="rect">
            <a:avLst/>
          </a:prstGeom>
        </p:spPr>
      </p:pic>
      <p:pic>
        <p:nvPicPr>
          <p:cNvPr id="3" name="Рисунок 2" descr="17.02.14_2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559300" y="571480"/>
            <a:ext cx="3617939" cy="3071834"/>
          </a:xfrm>
          <a:prstGeom prst="rect">
            <a:avLst/>
          </a:prstGeom>
          <a:blipFill dpi="0" rotWithShape="1">
            <a:blip r:embed="rId4" cstate="email"/>
            <a:srcRect/>
            <a:tile tx="0" ty="0" sx="100000" sy="100000" flip="none" algn="ctr"/>
          </a:blipFill>
        </p:spPr>
      </p:pic>
      <p:pic>
        <p:nvPicPr>
          <p:cNvPr id="4" name="Рисунок 3" descr="НАЦ ФОРУМ.jpg_1443012129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85720" y="571480"/>
            <a:ext cx="4000528" cy="300391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00166" y="0"/>
            <a:ext cx="62151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4 ноября день народного единства</a:t>
            </a:r>
            <a:endParaRPr lang="ru-RU" sz="24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3822187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85720" y="214290"/>
            <a:ext cx="8501122" cy="6143668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8662" y="214290"/>
            <a:ext cx="73581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20 ноября Всемирный день ребенка</a:t>
            </a:r>
            <a:endParaRPr lang="ru-RU" sz="2400" dirty="0"/>
          </a:p>
        </p:txBody>
      </p:sp>
      <p:pic>
        <p:nvPicPr>
          <p:cNvPr id="3" name="Рисунок 2" descr="8417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1000108"/>
            <a:ext cx="9144000" cy="5286389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7680e819096027aba792bc0fbd68b5b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1" y="571480"/>
            <a:ext cx="4672947" cy="350046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571604" y="214290"/>
            <a:ext cx="63579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1 сентября – день знаний</a:t>
            </a:r>
            <a:endParaRPr lang="ru-RU" sz="2400" dirty="0"/>
          </a:p>
        </p:txBody>
      </p:sp>
      <p:pic>
        <p:nvPicPr>
          <p:cNvPr id="6" name="Рисунок 5" descr="5744815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713886" y="3241544"/>
            <a:ext cx="5430114" cy="36164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etki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14282" y="357166"/>
            <a:ext cx="8643998" cy="6094018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85852" y="214290"/>
            <a:ext cx="7215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26 ноября день матери</a:t>
            </a:r>
            <a:endParaRPr lang="ru-RU" sz="2400" dirty="0"/>
          </a:p>
        </p:txBody>
      </p:sp>
      <p:pic>
        <p:nvPicPr>
          <p:cNvPr id="6" name="Рисунок 5" descr="beremennie zhenschini - 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85719" y="3214686"/>
            <a:ext cx="5006065" cy="3319472"/>
          </a:xfrm>
          <a:prstGeom prst="rect">
            <a:avLst/>
          </a:prstGeom>
        </p:spPr>
      </p:pic>
      <p:pic>
        <p:nvPicPr>
          <p:cNvPr id="8" name="Рисунок 7" descr="9547_00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000628" y="714356"/>
            <a:ext cx="3829064" cy="3261086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odbrasyvat_malysha_vverh_1_11085108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14282" y="285728"/>
            <a:ext cx="4500594" cy="3002161"/>
          </a:xfrm>
          <a:prstGeom prst="rect">
            <a:avLst/>
          </a:prstGeom>
        </p:spPr>
      </p:pic>
      <p:pic>
        <p:nvPicPr>
          <p:cNvPr id="3" name="Рисунок 2" descr="podarki-mame-svoimi-rukami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929058" y="3286796"/>
            <a:ext cx="5048256" cy="3349666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yqj2mCXxeSI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42910" y="214289"/>
            <a:ext cx="7858180" cy="3375445"/>
          </a:xfrm>
          <a:prstGeom prst="rect">
            <a:avLst/>
          </a:prstGeom>
        </p:spPr>
      </p:pic>
      <p:pic>
        <p:nvPicPr>
          <p:cNvPr id="3" name="Рисунок 2" descr="Depositphotos_30934649_s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785918" y="3571876"/>
            <a:ext cx="5357850" cy="3050981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28794" y="214290"/>
            <a:ext cx="57864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8 сентября  день города</a:t>
            </a:r>
            <a:endParaRPr lang="ru-RU" sz="2400" dirty="0"/>
          </a:p>
        </p:txBody>
      </p:sp>
      <p:pic>
        <p:nvPicPr>
          <p:cNvPr id="8" name="Рисунок 7" descr="yriy-dolgoruky-monument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85720" y="642918"/>
            <a:ext cx="4500562" cy="3000375"/>
          </a:xfrm>
          <a:prstGeom prst="rect">
            <a:avLst/>
          </a:prstGeom>
        </p:spPr>
      </p:pic>
      <p:pic>
        <p:nvPicPr>
          <p:cNvPr id="11" name="Рисунок 10" descr="2016_05_15-04-01_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679023" y="3214682"/>
            <a:ext cx="5464977" cy="36433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oscow_Kremlin_under_Dmitry_Donskoj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85720" y="3357562"/>
            <a:ext cx="8643998" cy="3071834"/>
          </a:xfrm>
          <a:prstGeom prst="rect">
            <a:avLst/>
          </a:prstGeom>
        </p:spPr>
      </p:pic>
      <p:pic>
        <p:nvPicPr>
          <p:cNvPr id="3" name="Рисунок 2" descr="avtobusnaya-ekskursiya-po-derevyannoy-moskve-5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14282" y="214290"/>
            <a:ext cx="8715436" cy="3000396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en-goroda-moskva-50cp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14282" y="285728"/>
            <a:ext cx="5672231" cy="3786214"/>
          </a:xfrm>
          <a:prstGeom prst="rect">
            <a:avLst/>
          </a:prstGeom>
        </p:spPr>
      </p:pic>
      <p:pic>
        <p:nvPicPr>
          <p:cNvPr id="3" name="Рисунок 2" descr="17310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929058" y="3357562"/>
            <a:ext cx="4905375" cy="32385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85852" y="214290"/>
            <a:ext cx="70723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27 сентября день дошкольного работника</a:t>
            </a:r>
            <a:endParaRPr lang="ru-RU" sz="2400" dirty="0"/>
          </a:p>
        </p:txBody>
      </p:sp>
      <p:pic>
        <p:nvPicPr>
          <p:cNvPr id="4" name="Рисунок 3" descr="den-vospitatelya-pozdravleniya-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143108" y="642917"/>
            <a:ext cx="4929222" cy="2912007"/>
          </a:xfrm>
          <a:prstGeom prst="rect">
            <a:avLst/>
          </a:prstGeom>
        </p:spPr>
      </p:pic>
      <p:pic>
        <p:nvPicPr>
          <p:cNvPr id="6" name="Рисунок 5" descr="воспитатель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928662" y="3643314"/>
            <a:ext cx="7215238" cy="30381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9231eca3169a4d2bfee308b93ec4ae8a06cf3cb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143240" y="357166"/>
            <a:ext cx="5715041" cy="3571900"/>
          </a:xfrm>
          <a:prstGeom prst="rect">
            <a:avLst/>
          </a:prstGeom>
        </p:spPr>
      </p:pic>
      <p:pic>
        <p:nvPicPr>
          <p:cNvPr id="3" name="Рисунок 2" descr="vospitatelds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14282" y="3500438"/>
            <a:ext cx="4750627" cy="3167085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214290"/>
            <a:ext cx="7715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1 октября международный день музыки</a:t>
            </a:r>
            <a:endParaRPr lang="ru-RU" sz="2400" dirty="0"/>
          </a:p>
        </p:txBody>
      </p:sp>
      <p:pic>
        <p:nvPicPr>
          <p:cNvPr id="3" name="Рисунок 2" descr="11961313091_etnicheskie-pesni-narodov-mira-slushat-onlajn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85720" y="642918"/>
            <a:ext cx="4071966" cy="2500330"/>
          </a:xfrm>
          <a:prstGeom prst="rect">
            <a:avLst/>
          </a:prstGeom>
        </p:spPr>
      </p:pic>
      <p:pic>
        <p:nvPicPr>
          <p:cNvPr id="4" name="Рисунок 3" descr="Scotland_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429124" y="571480"/>
            <a:ext cx="3810000" cy="3071834"/>
          </a:xfrm>
          <a:prstGeom prst="rect">
            <a:avLst/>
          </a:prstGeom>
        </p:spPr>
      </p:pic>
      <p:pic>
        <p:nvPicPr>
          <p:cNvPr id="6" name="Рисунок 5" descr="muz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0" y="3143248"/>
            <a:ext cx="4476758" cy="2973846"/>
          </a:xfrm>
          <a:prstGeom prst="rect">
            <a:avLst/>
          </a:prstGeom>
        </p:spPr>
      </p:pic>
      <p:pic>
        <p:nvPicPr>
          <p:cNvPr id="7" name="Рисунок 6" descr="383_of2005_3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286248" y="3357562"/>
            <a:ext cx="4393401" cy="29289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352</TotalTime>
  <Words>57</Words>
  <Application>Microsoft Office PowerPoint</Application>
  <PresentationFormat>Экран (4:3)</PresentationFormat>
  <Paragraphs>13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Raf</dc:creator>
  <cp:lastModifiedBy>Лора Восканян</cp:lastModifiedBy>
  <cp:revision>17</cp:revision>
  <dcterms:created xsi:type="dcterms:W3CDTF">2019-10-20T13:16:56Z</dcterms:created>
  <dcterms:modified xsi:type="dcterms:W3CDTF">2019-12-17T21:35:10Z</dcterms:modified>
</cp:coreProperties>
</file>