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1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61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95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2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21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46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7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550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3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97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19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chemeClr val="accent6">
                <a:lumMod val="40000"/>
                <a:lumOff val="60000"/>
              </a:schemeClr>
            </a:gs>
            <a:gs pos="0">
              <a:schemeClr val="accent6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FDFCA-3167-4522-8CDC-30E06367842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8E6BA-AC1F-4A68-A9D7-761E5E103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1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5.xml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67" b="7895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2047" y="1175122"/>
            <a:ext cx="12363799" cy="6181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52" b="91016" l="63379" r="75586"/>
                    </a14:imgEffect>
                  </a14:imgLayer>
                </a14:imgProps>
              </a:ext>
            </a:extLst>
          </a:blip>
          <a:srcRect l="61896" r="22847"/>
          <a:stretch/>
        </p:blipFill>
        <p:spPr>
          <a:xfrm>
            <a:off x="8747077" y="2136369"/>
            <a:ext cx="596430" cy="2562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04916" y="440919"/>
            <a:ext cx="8009886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sz="3200" dirty="0" smtClean="0"/>
              <a:t>Давай поможем маше перейти через дорогу</a:t>
            </a:r>
            <a:endParaRPr lang="ru-RU" sz="32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7077" y="6076603"/>
            <a:ext cx="1780186" cy="695004"/>
          </a:xfrm>
          <a:prstGeom prst="rect">
            <a:avLst/>
          </a:prstGeom>
        </p:spPr>
      </p:pic>
      <p:sp>
        <p:nvSpPr>
          <p:cNvPr id="13" name="TextBox 12">
            <a:hlinkClick r:id="rId7" action="ppaction://hlinksldjump"/>
          </p:cNvPr>
          <p:cNvSpPr txBox="1"/>
          <p:nvPr/>
        </p:nvSpPr>
        <p:spPr>
          <a:xfrm>
            <a:off x="8739229" y="6125037"/>
            <a:ext cx="178018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Стоять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>
            <a:hlinkClick r:id="" action="ppaction://hlinkshowjump?jump=nextslide"/>
          </p:cNvPr>
          <p:cNvSpPr/>
          <p:nvPr/>
        </p:nvSpPr>
        <p:spPr>
          <a:xfrm>
            <a:off x="1673751" y="6076603"/>
            <a:ext cx="1770611" cy="675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Идти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916" y="2718360"/>
            <a:ext cx="1131825" cy="198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05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67" b="7895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2047" y="1175122"/>
            <a:ext cx="12363799" cy="6181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52" b="91016" l="63379" r="75586"/>
                    </a14:imgEffect>
                  </a14:imgLayer>
                </a14:imgProps>
              </a:ext>
            </a:extLst>
          </a:blip>
          <a:srcRect l="61896" r="22847"/>
          <a:stretch/>
        </p:blipFill>
        <p:spPr>
          <a:xfrm>
            <a:off x="8747077" y="2136369"/>
            <a:ext cx="596430" cy="2562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26188" y="194698"/>
            <a:ext cx="7167347" cy="10772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sz="3200" dirty="0" smtClean="0"/>
              <a:t>На красный свет светофора идти нельзя</a:t>
            </a:r>
            <a:br>
              <a:rPr lang="ru-RU" sz="3200" dirty="0" smtClean="0"/>
            </a:br>
            <a:r>
              <a:rPr lang="ru-RU" sz="3200" dirty="0" smtClean="0"/>
              <a:t>попробуй ещё раз</a:t>
            </a:r>
            <a:endParaRPr lang="ru-RU" sz="32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6706" y="6069922"/>
            <a:ext cx="1780186" cy="695004"/>
          </a:xfrm>
          <a:prstGeom prst="rect">
            <a:avLst/>
          </a:prstGeom>
        </p:spPr>
      </p:pic>
      <p:sp>
        <p:nvSpPr>
          <p:cNvPr id="13" name="TextBox 12">
            <a:hlinkClick r:id="" action="ppaction://hlinkshowjump?jump=previousslide"/>
          </p:cNvPr>
          <p:cNvSpPr txBox="1"/>
          <p:nvPr/>
        </p:nvSpPr>
        <p:spPr>
          <a:xfrm>
            <a:off x="5219759" y="6155814"/>
            <a:ext cx="178018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>Вернуться</a:t>
            </a:r>
            <a:endParaRPr lang="ru-RU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9241" y="2723179"/>
            <a:ext cx="1133954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5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67" b="7895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2047" y="1175122"/>
            <a:ext cx="12363799" cy="6181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552" b="91016" l="63379" r="75586"/>
                    </a14:imgEffect>
                  </a14:imgLayer>
                </a14:imgProps>
              </a:ext>
            </a:extLst>
          </a:blip>
          <a:srcRect l="61896" r="22847"/>
          <a:stretch/>
        </p:blipFill>
        <p:spPr>
          <a:xfrm>
            <a:off x="8701411" y="2170236"/>
            <a:ext cx="596430" cy="2562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40037" y="440919"/>
            <a:ext cx="4539641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sz="3200" dirty="0" smtClean="0"/>
              <a:t>Молодец! Давай дальше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9759" y="6076603"/>
            <a:ext cx="1780186" cy="695004"/>
          </a:xfrm>
          <a:prstGeom prst="rect">
            <a:avLst/>
          </a:prstGeom>
        </p:spPr>
      </p:pic>
      <p:sp>
        <p:nvSpPr>
          <p:cNvPr id="13" name="TextBox 12">
            <a:hlinkClick r:id="" action="ppaction://hlinkshowjump?jump=nextslide"/>
          </p:cNvPr>
          <p:cNvSpPr txBox="1"/>
          <p:nvPr/>
        </p:nvSpPr>
        <p:spPr>
          <a:xfrm>
            <a:off x="5219759" y="6076603"/>
            <a:ext cx="178018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Дальше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3151" y="2658030"/>
            <a:ext cx="1133954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89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67" b="7895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2047" y="1175122"/>
            <a:ext cx="12363799" cy="6181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04018" y="440919"/>
            <a:ext cx="541167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sz="3200" dirty="0" smtClean="0"/>
              <a:t>Может ли </a:t>
            </a:r>
            <a:r>
              <a:rPr lang="ru-RU" sz="3200" dirty="0" smtClean="0"/>
              <a:t>Маша идти сейчас?</a:t>
            </a:r>
            <a:endParaRPr lang="ru-RU" sz="32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7077" y="6076603"/>
            <a:ext cx="1780186" cy="695004"/>
          </a:xfrm>
          <a:prstGeom prst="rect">
            <a:avLst/>
          </a:prstGeom>
        </p:spPr>
      </p:pic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8739229" y="6125037"/>
            <a:ext cx="178018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Стоять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73751" y="6076603"/>
            <a:ext cx="1770611" cy="675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Идти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813" b="91406" l="23633" r="37500"/>
                    </a14:imgEffect>
                  </a14:imgLayer>
                </a14:imgProps>
              </a:ext>
            </a:extLst>
          </a:blip>
          <a:srcRect l="21946" r="60756"/>
          <a:stretch/>
        </p:blipFill>
        <p:spPr>
          <a:xfrm>
            <a:off x="8747077" y="2297677"/>
            <a:ext cx="650923" cy="2469475"/>
          </a:xfrm>
          <a:prstGeom prst="rect">
            <a:avLst/>
          </a:prstGeom>
        </p:spPr>
      </p:pic>
      <p:sp>
        <p:nvSpPr>
          <p:cNvPr id="3" name="Стрелка вправо 2">
            <a:hlinkClick r:id="rId8" action="ppaction://hlinksldjump"/>
          </p:cNvPr>
          <p:cNvSpPr/>
          <p:nvPr/>
        </p:nvSpPr>
        <p:spPr>
          <a:xfrm>
            <a:off x="10931236" y="6214314"/>
            <a:ext cx="1115291" cy="4954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03932" y="2635177"/>
            <a:ext cx="1133954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3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0.5517 0.01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78" y="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67" b="7895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2047" y="1175122"/>
            <a:ext cx="12363799" cy="6181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57059" y="440919"/>
            <a:ext cx="590559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sz="3200" dirty="0" smtClean="0"/>
              <a:t>Неправильно, попробуй еще раз</a:t>
            </a:r>
            <a:endParaRPr lang="ru-RU" sz="3200" dirty="0"/>
          </a:p>
        </p:txBody>
      </p:sp>
      <p:pic>
        <p:nvPicPr>
          <p:cNvPr id="11" name="Рисунок 10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758" y="6070739"/>
            <a:ext cx="1780186" cy="695004"/>
          </a:xfrm>
          <a:prstGeom prst="rect">
            <a:avLst/>
          </a:prstGeom>
        </p:spPr>
      </p:pic>
      <p:sp>
        <p:nvSpPr>
          <p:cNvPr id="13" name="TextBox 12">
            <a:hlinkClick r:id="rId5" action="ppaction://hlinksldjump"/>
          </p:cNvPr>
          <p:cNvSpPr txBox="1"/>
          <p:nvPr/>
        </p:nvSpPr>
        <p:spPr>
          <a:xfrm>
            <a:off x="5219758" y="6156631"/>
            <a:ext cx="178018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Вернуться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813" b="91406" l="23633" r="37500"/>
                    </a14:imgEffect>
                  </a14:imgLayer>
                </a14:imgProps>
              </a:ext>
            </a:extLst>
          </a:blip>
          <a:srcRect l="21946" r="60756"/>
          <a:stretch/>
        </p:blipFill>
        <p:spPr>
          <a:xfrm>
            <a:off x="8747077" y="2297677"/>
            <a:ext cx="650923" cy="24694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23105" y="2785780"/>
            <a:ext cx="1133954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55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67" b="7895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2047" y="1175122"/>
            <a:ext cx="12363799" cy="6181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336800" y="873644"/>
            <a:ext cx="1219282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dirty="0" smtClean="0"/>
              <a:t>Молодцы теперь мы </a:t>
            </a:r>
            <a:r>
              <a:rPr lang="ru-RU" sz="3200" dirty="0" smtClean="0"/>
              <a:t>помогли Маше перейти через дорогу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813" b="91406" l="23633" r="37500"/>
                    </a14:imgEffect>
                  </a14:imgLayer>
                </a14:imgProps>
              </a:ext>
            </a:extLst>
          </a:blip>
          <a:srcRect l="21946" r="60756"/>
          <a:stretch/>
        </p:blipFill>
        <p:spPr>
          <a:xfrm>
            <a:off x="8747077" y="2297677"/>
            <a:ext cx="650923" cy="24694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8642" y="3275386"/>
            <a:ext cx="1133954" cy="198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19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42</Words>
  <Application>Microsoft Office PowerPoint</Application>
  <PresentationFormat>Широкоэкранный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11</cp:revision>
  <dcterms:created xsi:type="dcterms:W3CDTF">2019-11-19T13:55:52Z</dcterms:created>
  <dcterms:modified xsi:type="dcterms:W3CDTF">2019-12-17T14:53:42Z</dcterms:modified>
</cp:coreProperties>
</file>