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0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4" r:id="rId8"/>
    <p:sldId id="266" r:id="rId9"/>
    <p:sldId id="267" r:id="rId10"/>
    <p:sldId id="268" r:id="rId11"/>
    <p:sldId id="273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577400-CD24-4097-9CDF-AC2C72E1EDEB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8A153AD-EB7A-47A0-B246-D1ABFBDDAC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1FE19C-23D1-4F16-890D-858C1A952C63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A540A4-5A50-41E8-A803-A3B4C8B4CA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D41156-1FF6-4A60-BC12-87BFB628FA98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A5FF7F-50A3-400E-AF73-70757B7839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A1355D-D1CC-4D2C-B713-749041BD90C5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4E57270-F489-4242-8878-AB961A6AF4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A54AA4-03AA-4B12-A11A-DB4BCA8616F2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834CB5-B360-4E23-83E2-4083B4A2D0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0C32F9-8CFB-41CE-B7F4-E49E2A94E4DE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6F43C-43C8-4EE2-BBC7-5B382DA025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4C8B5E-64C0-4F69-9634-C9D6DC016EEB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AD86487A-F4A3-46CC-AFA8-E1A8932AD4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4446C6-B6F1-4F49-9758-714867872F1E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710746-F4D2-41FD-9FF9-31285074D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3D613-3602-4EAE-9C51-D65E1F014C27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E97EA5-A75C-4B1E-A11C-C55C5D863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7AF009-95FD-4BFF-99F3-7EB4ED3EB875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23351-95A3-4679-8412-8BF637AC33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683672-11E6-4AE4-9200-1CACF95CA43B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13BD6-4863-4819-B854-0CAEC3302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AC9BFEE-B15E-46A4-BE11-CA75B59068FF}" type="datetimeFigureOut">
              <a:rPr lang="ru-RU" smtClean="0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83FA8C0-0B40-4299-B168-215B62D28E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2700" cap="none" dirty="0" smtClean="0">
                <a:latin typeface="Arial" charset="0"/>
              </a:rPr>
              <a:t/>
            </a:r>
            <a:br>
              <a:rPr lang="ru-RU" sz="2700" cap="none" dirty="0" smtClean="0">
                <a:latin typeface="Arial" charset="0"/>
              </a:rPr>
            </a:br>
            <a:r>
              <a:rPr lang="ru-RU" sz="2700" cap="none" dirty="0" smtClean="0">
                <a:latin typeface="Arial" charset="0"/>
              </a:rPr>
              <a:t/>
            </a:r>
            <a:br>
              <a:rPr lang="ru-RU" sz="2700" cap="none" dirty="0" smtClean="0">
                <a:latin typeface="Arial" charset="0"/>
              </a:rPr>
            </a:br>
            <a:r>
              <a:rPr lang="ru-RU" sz="2700" cap="none" dirty="0" smtClean="0">
                <a:latin typeface="Arial" charset="0"/>
              </a:rPr>
              <a:t>                                              </a:t>
            </a:r>
            <a:r>
              <a:rPr lang="ru-RU" sz="2200" cap="none" dirty="0" smtClean="0">
                <a:latin typeface="Arial" charset="0"/>
              </a:rPr>
              <a:t>Воспитатели: </a:t>
            </a:r>
            <a:r>
              <a:rPr lang="ru-RU" sz="2200" cap="none" dirty="0" err="1" smtClean="0">
                <a:latin typeface="Arial" charset="0"/>
              </a:rPr>
              <a:t>Небольсина</a:t>
            </a:r>
            <a:r>
              <a:rPr lang="ru-RU" sz="2200" cap="none" dirty="0" smtClean="0">
                <a:latin typeface="Arial" charset="0"/>
              </a:rPr>
              <a:t> Ю.А.</a:t>
            </a:r>
            <a:br>
              <a:rPr lang="ru-RU" sz="2200" cap="none" dirty="0" smtClean="0">
                <a:latin typeface="Arial" charset="0"/>
              </a:rPr>
            </a:br>
            <a:r>
              <a:rPr lang="ru-RU" sz="2200" cap="none" dirty="0" smtClean="0">
                <a:latin typeface="Arial" charset="0"/>
              </a:rPr>
              <a:t>                                                                             Слюсарева О.В.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Купить можно много: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Игрушку, компьютер,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Смешного бульдога,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Стремительный скутер,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Коралловый остров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(Хоть это и сложно),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Но только здоровье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Купить невозможно.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Оно нам по жизни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Всегда пригодится.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Заботливо надо</a:t>
            </a:r>
            <a:b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К нему относиться.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sz="half" idx="1"/>
          </p:nvPr>
        </p:nvSpPr>
        <p:spPr>
          <a:xfrm>
            <a:off x="3059832" y="620688"/>
            <a:ext cx="6084168" cy="4800600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</a:rPr>
              <a:t>Проект </a:t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mtClean="0">
                <a:latin typeface="Times New Roman" pitchFamily="18" charset="0"/>
              </a:rPr>
              <a:t>по </a:t>
            </a:r>
            <a:r>
              <a:rPr lang="ru-RU" smtClean="0">
                <a:latin typeface="Times New Roman" pitchFamily="18" charset="0"/>
              </a:rPr>
              <a:t>ЗОЖ</a:t>
            </a: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старшей группы 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«Зелёный огонёк здоровья»</a:t>
            </a:r>
            <a:endParaRPr lang="ru-RU" dirty="0" smtClean="0"/>
          </a:p>
        </p:txBody>
      </p:sp>
      <p:sp>
        <p:nvSpPr>
          <p:cNvPr id="13315" name="Подзаголовок 2"/>
          <p:cNvSpPr>
            <a:spLocks/>
          </p:cNvSpPr>
          <p:nvPr/>
        </p:nvSpPr>
        <p:spPr bwMode="auto">
          <a:xfrm>
            <a:off x="2195513" y="188913"/>
            <a:ext cx="617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1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7467600" cy="10652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Comic Sans MS" panose="030F0702030302020204" pitchFamily="66" charset="0"/>
              </a:rPr>
              <a:t>Работа с детьми: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Проведение серии </a:t>
            </a:r>
            <a:r>
              <a:rPr lang="ru-RU" sz="2000" b="1" i="1" dirty="0" smtClean="0">
                <a:latin typeface="Comic Sans MS" panose="030F0702030302020204" pitchFamily="66" charset="0"/>
              </a:rPr>
              <a:t>О</a:t>
            </a:r>
            <a:r>
              <a:rPr lang="ru-RU" sz="2000" b="1" i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ОД </a:t>
            </a:r>
            <a:r>
              <a:rPr lang="ru-RU" sz="2000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(формирование элементарных представлений о человеческом организме):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   Внешнее строение человека.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   Скелет человека.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  Познакомимся со своей кожей.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   Сердце и дыхательная система.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   Органы чувств.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В процессе занятий проводится ряд экспериментов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Что может чувствовать кожа.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Зачем нужен нос?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Зачем людям уши</a:t>
            </a:r>
            <a:r>
              <a:rPr lang="ru-RU" sz="20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20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20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Comic Sans MS" panose="030F0702030302020204" pitchFamily="66" charset="0"/>
              </a:rPr>
              <a:t>Работа с детьми: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7467600" cy="5060950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300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Двигательная деятельность, форма организации - подвижные игры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300" dirty="0">
                <a:solidFill>
                  <a:schemeClr val="tx2"/>
                </a:solidFill>
                <a:latin typeface="Comic Sans MS" panose="030F0702030302020204" pitchFamily="66" charset="0"/>
              </a:rPr>
              <a:t>Проведение различных спортивных подвижных игр.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300" dirty="0">
                <a:solidFill>
                  <a:schemeClr val="tx2"/>
                </a:solidFill>
                <a:latin typeface="Comic Sans MS" panose="030F0702030302020204" pitchFamily="66" charset="0"/>
              </a:rPr>
              <a:t>Спортивный праздник, посвящённый дню защитника Отечества.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300" dirty="0">
                <a:solidFill>
                  <a:schemeClr val="tx2"/>
                </a:solidFill>
                <a:latin typeface="Comic Sans MS" panose="030F0702030302020204" pitchFamily="66" charset="0"/>
              </a:rPr>
              <a:t>Проведение НОД по физкультуре и игровой мозаике.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300" dirty="0">
                <a:solidFill>
                  <a:schemeClr val="tx2"/>
                </a:solidFill>
                <a:latin typeface="Comic Sans MS" panose="030F0702030302020204" pitchFamily="66" charset="0"/>
              </a:rPr>
              <a:t>Проведение соревнований «Самый быстрый», «Самый меткий», «Самый ловкий».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300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После дневного сна проведение закаливания различными способами</a:t>
            </a:r>
            <a:r>
              <a:rPr lang="ru-RU" sz="2300" dirty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300" dirty="0">
                <a:solidFill>
                  <a:schemeClr val="tx2"/>
                </a:solidFill>
                <a:latin typeface="Comic Sans MS" panose="030F0702030302020204" pitchFamily="66" charset="0"/>
              </a:rPr>
              <a:t>сухое, влажное, босо хождение, сон без маечек, обширное умывание и др.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Comic Sans MS" panose="030F0702030302020204" pitchFamily="66" charset="0"/>
              </a:rPr>
              <a:t>Работа с детьми: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>
                <a:solidFill>
                  <a:schemeClr val="tx2"/>
                </a:solidFill>
              </a:rPr>
              <a:t>Коммуникативная </a:t>
            </a:r>
            <a:r>
              <a:rPr lang="ru-RU" b="1" i="1" dirty="0" smtClean="0">
                <a:solidFill>
                  <a:schemeClr val="tx2"/>
                </a:solidFill>
              </a:rPr>
              <a:t> деятельность -</a:t>
            </a:r>
            <a:endParaRPr lang="ru-RU" b="1" i="1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</a:rPr>
              <a:t>беседы о здоровье и необходимости ведения здорового образа жизни.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</a:rPr>
              <a:t>Викторина «Самый умный» -  отгадывание загадок о своём организме.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</a:rPr>
              <a:t>Создание памятки о здоровом образе жизни «Я хочу быть здоров».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dirty="0">
                <a:solidFill>
                  <a:schemeClr val="tx2"/>
                </a:solidFill>
              </a:rPr>
              <a:t>Познавательно – </a:t>
            </a:r>
            <a:r>
              <a:rPr lang="ru-RU" b="1" i="1" dirty="0" smtClean="0">
                <a:solidFill>
                  <a:schemeClr val="tx2"/>
                </a:solidFill>
              </a:rPr>
              <a:t>речевая деятельность</a:t>
            </a:r>
            <a:endParaRPr lang="ru-RU" b="1" i="1" dirty="0">
              <a:solidFill>
                <a:schemeClr val="tx2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chemeClr val="tx2"/>
                </a:solidFill>
              </a:rPr>
              <a:t>Просмотр советских мультфильмов: «Айболит», «</a:t>
            </a:r>
            <a:r>
              <a:rPr lang="ru-RU" dirty="0" err="1">
                <a:solidFill>
                  <a:schemeClr val="tx2"/>
                </a:solidFill>
              </a:rPr>
              <a:t>Мойдодыр</a:t>
            </a:r>
            <a:r>
              <a:rPr lang="ru-RU" dirty="0">
                <a:solidFill>
                  <a:schemeClr val="tx2"/>
                </a:solidFill>
              </a:rPr>
              <a:t>»  и мультфильмов о спорте «Необыкновенный матч» </a:t>
            </a:r>
            <a:r>
              <a:rPr lang="ru-RU" dirty="0" smtClean="0">
                <a:solidFill>
                  <a:schemeClr val="tx2"/>
                </a:solidFill>
              </a:rPr>
              <a:t>и их словесный анализ.</a:t>
            </a:r>
            <a:endParaRPr lang="ru-RU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Comic Sans MS" panose="030F0702030302020204" pitchFamily="66" charset="0"/>
              </a:rPr>
              <a:t>Работа с детьми: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557338"/>
            <a:ext cx="7467600" cy="4873625"/>
          </a:xfrm>
        </p:spPr>
        <p:txBody>
          <a:bodyPr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>
                <a:solidFill>
                  <a:schemeClr val="tx2"/>
                </a:solidFill>
                <a:latin typeface="Comic Sans MS" panose="030F0702030302020204" pitchFamily="66" charset="0"/>
              </a:rPr>
              <a:t>Продуктивная деятельность: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Аппликация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«Овощи и фрукты».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Рисование «Занимаемся спортом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», «Страна здоровья»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Лепка «Спортсмены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»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Творческое конструирование -  «Олимпийский стадион».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Анализ </a:t>
            </a:r>
            <a:r>
              <a:rPr lang="ru-RU" i="1" dirty="0">
                <a:solidFill>
                  <a:schemeClr val="tx2"/>
                </a:solidFill>
                <a:latin typeface="Comic Sans MS" panose="030F0702030302020204" pitchFamily="66" charset="0"/>
              </a:rPr>
              <a:t>художественной литературы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Чтение книги А. Дорохова «Про тебя самого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»,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Русская народная сказка «Пых»,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Чтение произведений К. Чуковского «Айболит», «</a:t>
            </a:r>
            <a:r>
              <a:rPr lang="ru-RU" dirty="0" err="1" smtClean="0">
                <a:solidFill>
                  <a:schemeClr val="tx2"/>
                </a:solidFill>
                <a:latin typeface="Comic Sans MS" panose="030F0702030302020204" pitchFamily="66" charset="0"/>
              </a:rPr>
              <a:t>Федорино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 горе».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Comic Sans MS" panose="030F0702030302020204" pitchFamily="66" charset="0"/>
              </a:rPr>
              <a:t>Заключительны</a:t>
            </a:r>
            <a:r>
              <a:rPr lang="ru-RU" b="1" dirty="0">
                <a:latin typeface="Comic Sans MS" panose="030F0702030302020204" pitchFamily="66" charset="0"/>
              </a:rPr>
              <a:t>й</a:t>
            </a:r>
            <a:r>
              <a:rPr lang="ru-RU" b="1" dirty="0" smtClean="0">
                <a:latin typeface="Comic Sans MS" panose="030F0702030302020204" pitchFamily="66" charset="0"/>
              </a:rPr>
              <a:t> (результативный) этап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Продукт деятельности проекта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Создание сборника для родителей: «Неболейка!»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Оформление выставки  и альбома рисунков детей «В здоровом теле – здоровый  дух».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Организация фото выставки «Спорт в детском саду» и «Папа, мама, я – спортивная семья!».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Итоговые мероприятия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Проведение спортивн</a:t>
            </a:r>
            <a:r>
              <a:rPr lang="ru-RU" sz="2200" smtClean="0">
                <a:solidFill>
                  <a:schemeClr val="tx2"/>
                </a:solidFill>
                <a:latin typeface="Arial" charset="0"/>
              </a:rPr>
              <a:t>ых </a:t>
            </a: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праздник</a:t>
            </a:r>
            <a:r>
              <a:rPr lang="ru-RU" sz="2200" smtClean="0">
                <a:solidFill>
                  <a:schemeClr val="tx2"/>
                </a:solidFill>
                <a:latin typeface="Arial" charset="0"/>
              </a:rPr>
              <a:t>ов</a:t>
            </a: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 «Здоровей-ка!»</a:t>
            </a:r>
            <a:r>
              <a:rPr lang="ru-RU" sz="2200" smtClean="0">
                <a:solidFill>
                  <a:schemeClr val="tx2"/>
                </a:solidFill>
                <a:latin typeface="Arial" charset="0"/>
              </a:rPr>
              <a:t>, к Дню Здоровья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Проведение родительского собрания  «В здоровой семье – здоровый ребёнок» с элементами: выступление детей, показ фото, показ видео НОД.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Паспорт проекта: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7643813" cy="5060950"/>
          </a:xfrm>
        </p:spPr>
        <p:txBody>
          <a:bodyPr/>
          <a:lstStyle/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По характеру создаваемого продукта: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- практико-ориентированный;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По количеству создателей: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-групповой;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По количеству детей, вовлеченных в проект: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-групповой (14);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По продолжительности: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-долгосрочный;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По уровню контактов и масштабам организации: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-на уровне образовательного учреждения;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Направленность проекта: практическая.</a:t>
            </a:r>
          </a:p>
          <a:p>
            <a:pPr eaLnBrk="1" hangingPunct="1"/>
            <a:r>
              <a:rPr lang="ru-RU" sz="2200" smtClean="0">
                <a:solidFill>
                  <a:schemeClr val="tx2"/>
                </a:solidFill>
                <a:latin typeface="Comic Sans MS" pitchFamily="66" charset="0"/>
              </a:rPr>
              <a:t>Форма предоставления: слайдовая презентация.</a:t>
            </a:r>
          </a:p>
          <a:p>
            <a:pPr eaLnBrk="1" hangingPunct="1"/>
            <a:endParaRPr lang="ru-RU" sz="2200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/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7467600" cy="13684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Цель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основ здорового образа жизни среди детей 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родителей, по средством различных здоровье сберегающих технологий и техник.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2349500"/>
            <a:ext cx="7467600" cy="4052888"/>
          </a:xfrm>
        </p:spPr>
        <p:txBody>
          <a:bodyPr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Задачи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•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Формировать у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детей 5-6 лет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элементарные представления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о человеческом организме;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•  Формировать понимание необходимости заботься о своём здоровье, беречь его, учиться быть здоровым и вести здоровый образ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жизни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;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• 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Формировать представления о том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, что полезно и что вредно для организма;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•Воспитывать привычку и потребность в ЗОЖ;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•  Повышать грамотность родителей в вопросах воспитания и укрепления здоровья дошкольников.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АКТУАЛЬНОСТЬ: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П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роблема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раннего формирования здоровья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актуальна 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и достаточно сложна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.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 Здоровье детей – одна из главных ценностей семьи и государства.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Поддержание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и укрепление психического и физического здоровья подрастающего поколения – важнейшая задача родителей и педагогов. К сожалению, в последнее десятилетие количество детей с проблемами соматического и психического характера постоянно увеличивается. Вырастить здорового ребенка – вот самое главное, что необходимо сделать сотрудникам детских садов. Полноценное физическое развитие и здоровье ребенка – это основа формирования личности.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Этапы реализации проекта: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2"/>
                </a:solidFill>
                <a:latin typeface="Comic Sans MS" pitchFamily="66" charset="0"/>
              </a:rPr>
              <a:t>I </a:t>
            </a:r>
            <a:r>
              <a:rPr lang="ru-RU" sz="4000" smtClean="0">
                <a:solidFill>
                  <a:schemeClr val="tx2"/>
                </a:solidFill>
                <a:latin typeface="Comic Sans MS" pitchFamily="66" charset="0"/>
              </a:rPr>
              <a:t>этап подготовительный.</a:t>
            </a:r>
          </a:p>
          <a:p>
            <a:pPr eaLnBrk="1" hangingPunct="1"/>
            <a:r>
              <a:rPr lang="en-US" sz="4000" smtClean="0">
                <a:solidFill>
                  <a:schemeClr val="tx2"/>
                </a:solidFill>
                <a:latin typeface="Comic Sans MS" pitchFamily="66" charset="0"/>
              </a:rPr>
              <a:t>II</a:t>
            </a:r>
            <a:r>
              <a:rPr lang="ru-RU" sz="4000" smtClean="0">
                <a:solidFill>
                  <a:schemeClr val="tx2"/>
                </a:solidFill>
                <a:latin typeface="Comic Sans MS" pitchFamily="66" charset="0"/>
              </a:rPr>
              <a:t> этап – основной (технологический).</a:t>
            </a:r>
          </a:p>
          <a:p>
            <a:pPr eaLnBrk="1" hangingPunct="1"/>
            <a:r>
              <a:rPr lang="en-US" sz="4000" smtClean="0">
                <a:solidFill>
                  <a:schemeClr val="tx2"/>
                </a:solidFill>
                <a:latin typeface="Comic Sans MS" pitchFamily="66" charset="0"/>
              </a:rPr>
              <a:t>III</a:t>
            </a:r>
            <a:r>
              <a:rPr lang="ru-RU" sz="4000" smtClean="0">
                <a:solidFill>
                  <a:schemeClr val="tx2"/>
                </a:solidFill>
                <a:latin typeface="Comic Sans MS" pitchFamily="66" charset="0"/>
              </a:rPr>
              <a:t> этап – заключительный (результативный).</a:t>
            </a:r>
          </a:p>
          <a:p>
            <a:pPr eaLnBrk="1" hangingPunct="1"/>
            <a:r>
              <a:rPr lang="en-US" sz="4000" smtClean="0">
                <a:solidFill>
                  <a:schemeClr val="tx2"/>
                </a:solidFill>
                <a:latin typeface="Comic Sans MS" pitchFamily="66" charset="0"/>
              </a:rPr>
              <a:t>IV</a:t>
            </a:r>
            <a:r>
              <a:rPr lang="ru-RU" sz="4000" smtClean="0">
                <a:solidFill>
                  <a:schemeClr val="tx2"/>
                </a:solidFill>
                <a:latin typeface="Comic Sans MS" pitchFamily="66" charset="0"/>
              </a:rPr>
              <a:t> этап – презентационный.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latin typeface="Comic Sans MS" panose="030F0702030302020204" pitchFamily="66" charset="0"/>
              </a:rPr>
              <a:t>Подготовительный этап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Определение темы проекта.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Определение цели и задач.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Определение сроков реализации.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Определение способа сбора и анализа информации.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Подборка детской и методической литературы, картин, грамзаписей,   дидактических игр, иллюстраций и др.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Спланировали комплекс мероприятий для детей, родителей и педагогов.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>
                <a:solidFill>
                  <a:srgbClr val="002060"/>
                </a:solidFill>
                <a:latin typeface="Comic Sans MS" pitchFamily="66" charset="0"/>
                <a:cs typeface="Calibri" pitchFamily="34" charset="0"/>
              </a:rPr>
              <a:t>Совместно с детьми разработали маршрутную карту и выделили формы и виды деятельности.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solidFill>
                <a:srgbClr val="002060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ru-RU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Основной технологический этап.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Совместно с детьми и игровым персонажем обозначена проблема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:</a:t>
            </a:r>
            <a:r>
              <a:rPr lang="ru-RU" b="1" dirty="0">
                <a:solidFill>
                  <a:schemeClr val="tx2"/>
                </a:solidFill>
                <a:latin typeface="Comic Sans MS" panose="030F0702030302020204" pitchFamily="66" charset="0"/>
              </a:rPr>
              <a:t> почему люди болеют</a:t>
            </a:r>
            <a:r>
              <a:rPr lang="ru-RU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?</a:t>
            </a:r>
            <a:endParaRPr lang="ru-RU" b="1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С детьми неоднократно проводились беседы о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здоровье и здоровом образе жизни.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Дети искали ответ на вопросы: </a:t>
            </a:r>
            <a:r>
              <a:rPr lang="ru-RU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что такое здоровье? Что необходимо знать о здоровье? Какие правила надо соблюдать, чтоб быть здоровым? Как работает человеческий организм? Как вести здоровый образ </a:t>
            </a:r>
            <a:r>
              <a:rPr lang="ru-RU" b="1" i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жизни?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i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Коммуникативный </a:t>
            </a:r>
            <a:r>
              <a:rPr lang="ru-RU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вид деятельности, форма организации беседа с детьми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«ЗДОРОВЬЕ – ЭТО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…»  (ответы детей….)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«Что такое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– здоровый организм и кто такой здоровый человек?»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Как помочь себе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оставаться здоровым?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i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Работа </a:t>
            </a:r>
            <a:r>
              <a:rPr lang="ru-RU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с родителями: анкетирование.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Работа с педагогами: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468313" y="1700213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Консультации на тему: «Здоровый образ жизни – это…», « Законы правильного питания».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Проведение семинара «Если хочешь быть здоров ЗАКАЛЯЙСЯ!!!»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Проведение мастер-класса инструктора по физической культуре на тему «Игры на скамеечке».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Проведение консультации инструктора по физической культуре на тему «Корригирующая гимнастика», «Гимнастика возле кроваток».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Comic Sans MS" panose="030F0702030302020204" pitchFamily="66" charset="0"/>
              </a:rPr>
              <a:t>Работа с родителями: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Проведение анкетирования «Спорт в нашей семье».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Проведение консультации на тему «Как укрепить здоровье дошкольника».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Поиск информации по теме «Витамины вокруг нас!»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Создания копилки здоровья.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Проведение родительского собрания «В здоровой семье здоровый ребёнок!».</a:t>
            </a:r>
          </a:p>
          <a:p>
            <a:pPr eaLnBrk="1" hangingPunct="1"/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Создание фото выставки «Папа, мама, я спортивная семья».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287</TotalTime>
  <Words>897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                                            Воспитатели: Небольсина Ю.А.                                                                              Слюсарева О.В.</vt:lpstr>
      <vt:lpstr>Паспорт проекта:</vt:lpstr>
      <vt:lpstr>Цель:  формирование основ здорового образа жизни среди детей и родителей, по средством различных здоровье сберегающих технологий и техник.</vt:lpstr>
      <vt:lpstr>АКТУАЛЬНОСТЬ:</vt:lpstr>
      <vt:lpstr>Этапы реализации проекта:</vt:lpstr>
      <vt:lpstr>Подготовительный этап</vt:lpstr>
      <vt:lpstr>Основной технологический этап.</vt:lpstr>
      <vt:lpstr>Работа с педагогами:</vt:lpstr>
      <vt:lpstr>Работа с родителями:</vt:lpstr>
      <vt:lpstr>Работа с детьми:</vt:lpstr>
      <vt:lpstr>Работа с детьми:</vt:lpstr>
      <vt:lpstr>Работа с детьми:</vt:lpstr>
      <vt:lpstr>Работа с детьми:</vt:lpstr>
      <vt:lpstr>Заключительный (результативный) этап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«Я здоровье сберегу – сам себе я помогу»</dc:title>
  <dc:creator>euroset pk</dc:creator>
  <cp:lastModifiedBy>User</cp:lastModifiedBy>
  <cp:revision>39</cp:revision>
  <dcterms:created xsi:type="dcterms:W3CDTF">2014-05-21T05:18:40Z</dcterms:created>
  <dcterms:modified xsi:type="dcterms:W3CDTF">2019-12-17T15:55:10Z</dcterms:modified>
</cp:coreProperties>
</file>