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61" r:id="rId6"/>
    <p:sldId id="262" r:id="rId7"/>
    <p:sldId id="264" r:id="rId8"/>
    <p:sldId id="265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79503914920" initials="7" lastIdx="1" clrIdx="0">
    <p:extLst>
      <p:ext uri="{19B8F6BF-5375-455C-9EA6-DF929625EA0E}">
        <p15:presenceInfo xmlns:p15="http://schemas.microsoft.com/office/powerpoint/2012/main" xmlns="" userId="ca250ad9c961499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9211" autoAdjust="0"/>
  </p:normalViewPr>
  <p:slideViewPr>
    <p:cSldViewPr>
      <p:cViewPr varScale="1">
        <p:scale>
          <a:sx n="63" d="100"/>
          <a:sy n="63" d="100"/>
        </p:scale>
        <p:origin x="-120" y="-3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FFECF-93AA-4CB1-BCEB-3F024AAD2F09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77198-1DAC-4FF7-A620-1536D19A77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77198-1DAC-4FF7-A620-1536D19A77C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55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7779" y="2362200"/>
            <a:ext cx="8637073" cy="98152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7780" y="0"/>
            <a:ext cx="6878620" cy="4508825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Министерство образования и науки РБ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ГБОУ «Республиканская Мариинская школа-интернат»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sz="2800" b="1" i="1" dirty="0" smtClean="0"/>
              <a:t>Творческий </a:t>
            </a:r>
            <a:r>
              <a:rPr lang="ru-RU" sz="2800" b="1" i="1" dirty="0" smtClean="0"/>
              <a:t>проект</a:t>
            </a:r>
            <a:endParaRPr lang="ru-RU" sz="2800" dirty="0" smtClean="0"/>
          </a:p>
          <a:p>
            <a:pPr algn="ctr"/>
            <a:r>
              <a:rPr lang="ru-RU" sz="2800" b="1" i="1" dirty="0" smtClean="0"/>
              <a:t>«Бурятский национальный костюм»</a:t>
            </a:r>
            <a:endParaRPr lang="ru-RU" sz="28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354218" y="6211669"/>
            <a:ext cx="38377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проекта: ученица 5 «Б» класса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Цыретарова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Екатерина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Воспитатель\Desktop\ФОТО ДЛЯ ПРЕЗЕНТАЦИИ\IMG_98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2286000" y="3429000"/>
            <a:ext cx="58674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Информация о проекте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Тип проекта: творческий</a:t>
            </a:r>
          </a:p>
          <a:p>
            <a:r>
              <a:rPr lang="ru-RU" dirty="0" smtClean="0"/>
              <a:t>Вид проекта: защита творческого проекта.</a:t>
            </a:r>
          </a:p>
          <a:p>
            <a:r>
              <a:rPr lang="ru-RU" dirty="0" smtClean="0"/>
              <a:t>Актуальность проекта: Бурятский национальный костюм - это часть многовековой культуры бурятского народа. В нём отражаются его культура, эстетика, гордость и дух.</a:t>
            </a:r>
          </a:p>
          <a:p>
            <a:r>
              <a:rPr lang="ru-RU" dirty="0" smtClean="0"/>
              <a:t>Цель проекта: Приобщиться к изучению бурятской культуры, собрать материал о национальной одежде бурят, узнать об особенностях её изготовления и сшить бурятский женский костюм.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Изучить </a:t>
            </a:r>
            <a:r>
              <a:rPr lang="ru-RU" dirty="0" smtClean="0"/>
              <a:t>имеющиеся источники по культуре бурятского народа;</a:t>
            </a:r>
          </a:p>
          <a:p>
            <a:pPr lvl="0"/>
            <a:r>
              <a:rPr lang="ru-RU" dirty="0" smtClean="0"/>
              <a:t>Собрать материал о бурятской национальной одежде и её особенностях, об украшениях, орнаментах и узорах;</a:t>
            </a:r>
          </a:p>
          <a:p>
            <a:pPr lvl="0"/>
            <a:r>
              <a:rPr lang="ru-RU" dirty="0" smtClean="0"/>
              <a:t>Посетить этнографический музей, музей истории Бурятии;</a:t>
            </a:r>
          </a:p>
          <a:p>
            <a:pPr lvl="0"/>
            <a:r>
              <a:rPr lang="ru-RU" dirty="0" smtClean="0"/>
              <a:t>Проанализировать покрой, особенности изготовления одежды;</a:t>
            </a:r>
          </a:p>
          <a:p>
            <a:pPr lvl="0"/>
            <a:r>
              <a:rPr lang="ru-RU" dirty="0" smtClean="0"/>
              <a:t>Сшить бурятский национальный костюм и представить его как продукт своей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Традиционная мужская одежда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516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Традиционная мужская одежда бурят представлена в двух видах - </a:t>
            </a:r>
            <a:r>
              <a:rPr lang="ru-RU" dirty="0" err="1" smtClean="0"/>
              <a:t>дэгэл</a:t>
            </a:r>
            <a:r>
              <a:rPr lang="ru-RU" dirty="0" smtClean="0"/>
              <a:t> (зимний халат) и </a:t>
            </a:r>
            <a:r>
              <a:rPr lang="ru-RU" dirty="0" err="1" smtClean="0"/>
              <a:t>тэрлиг</a:t>
            </a:r>
            <a:r>
              <a:rPr lang="ru-RU" dirty="0" smtClean="0"/>
              <a:t> (летний). Повседневный </a:t>
            </a:r>
            <a:r>
              <a:rPr lang="ru-RU" dirty="0" err="1" smtClean="0"/>
              <a:t>дэгэл</a:t>
            </a:r>
            <a:r>
              <a:rPr lang="ru-RU" dirty="0" smtClean="0"/>
              <a:t> имел покрытие из хлопчатобумажной ткани, а праздничный - из шёлка, бархата.</a:t>
            </a:r>
          </a:p>
          <a:p>
            <a:r>
              <a:rPr lang="ru-RU" dirty="0" smtClean="0"/>
              <a:t>На вороте пришивали от одной до трёх серебряных, коралловых, золотых пуговиц. Следующие пуговицы пришивали на плечах, под мышкой и самую нижнюю - на талии. Верхние пуговицы считались приносящими счастье, благодать (</a:t>
            </a:r>
            <a:r>
              <a:rPr lang="ru-RU" dirty="0" err="1" smtClean="0"/>
              <a:t>хэшэг</a:t>
            </a:r>
            <a:r>
              <a:rPr lang="ru-RU" dirty="0" smtClean="0"/>
              <a:t> буян). Во время молебнов, совершения обрядов расстёгивали пуговицы на вороте, чтобы благодать без препятствий входила в тело. Средние пуговицы - </a:t>
            </a:r>
            <a:r>
              <a:rPr lang="ru-RU" dirty="0" err="1" smtClean="0"/>
              <a:t>yнэр</a:t>
            </a:r>
            <a:r>
              <a:rPr lang="ru-RU" dirty="0" smtClean="0"/>
              <a:t> </a:t>
            </a:r>
            <a:r>
              <a:rPr lang="ru-RU" dirty="0" err="1" smtClean="0"/>
              <a:t>баянай</a:t>
            </a:r>
            <a:r>
              <a:rPr lang="ru-RU" dirty="0" smtClean="0"/>
              <a:t> - регулировали многочисленность потомства, честь и достоинство. Нижние пуговицы были символами плодородия скота, материального достатка владельца - </a:t>
            </a:r>
            <a:r>
              <a:rPr lang="ru-RU" dirty="0" err="1" smtClean="0"/>
              <a:t>хэшэг</a:t>
            </a:r>
            <a:r>
              <a:rPr lang="ru-RU" dirty="0" smtClean="0"/>
              <a:t> </a:t>
            </a:r>
            <a:r>
              <a:rPr lang="ru-RU" dirty="0" err="1" smtClean="0"/>
              <a:t>буянай</a:t>
            </a:r>
            <a:r>
              <a:rPr lang="ru-RU" dirty="0" smtClean="0"/>
              <a:t>. Долголетие человека зависело, по воззрениям бурят, монголов, даже от того, как застегивают пуговицы.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Традиционная мужская одежда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Основной декор мужской верхней одежды приходился на грудную часть верхней полы (</a:t>
            </a:r>
            <a:r>
              <a:rPr lang="ru-RU" dirty="0" err="1" smtClean="0"/>
              <a:t>энгэр</a:t>
            </a:r>
            <a:r>
              <a:rPr lang="ru-RU" dirty="0" smtClean="0"/>
              <a:t>). Характер оформления </a:t>
            </a:r>
            <a:r>
              <a:rPr lang="ru-RU" dirty="0" err="1" smtClean="0"/>
              <a:t>энгэр</a:t>
            </a:r>
            <a:r>
              <a:rPr lang="ru-RU" dirty="0" smtClean="0"/>
              <a:t> устойчив, хотя существовали в нём элементы территориальных и родовых различий. Обязательным атрибутом мужского халата были пояса. Мужские халаты шились без карманов; подпоясавшись, за пазухой носили пиалу, кисет, трубку и другие необходимые принадлежности. В любой момент и в любой юрте можно было воспользоваться собственной посудой для ароматного чая или наваристого бульона.</a:t>
            </a:r>
          </a:p>
          <a:p>
            <a:r>
              <a:rPr lang="ru-RU" dirty="0" smtClean="0"/>
              <a:t>Верхняя одежда была </a:t>
            </a:r>
            <a:r>
              <a:rPr lang="ru-RU" dirty="0" err="1" smtClean="0"/>
              <a:t>прямоспинной</a:t>
            </a:r>
            <a:r>
              <a:rPr lang="ru-RU" dirty="0" smtClean="0"/>
              <a:t>. В свою очередь </a:t>
            </a:r>
            <a:r>
              <a:rPr lang="ru-RU" dirty="0" err="1" smtClean="0"/>
              <a:t>дэгэлы</a:t>
            </a:r>
            <a:r>
              <a:rPr lang="ru-RU" dirty="0" smtClean="0"/>
              <a:t> имеют две полы - верхнюю (</a:t>
            </a:r>
            <a:r>
              <a:rPr lang="ru-RU" dirty="0" err="1" smtClean="0"/>
              <a:t>гадар</a:t>
            </a:r>
            <a:r>
              <a:rPr lang="ru-RU" dirty="0" smtClean="0"/>
              <a:t> </a:t>
            </a:r>
            <a:r>
              <a:rPr lang="ru-RU" dirty="0" err="1" smtClean="0"/>
              <a:t>хормой</a:t>
            </a:r>
            <a:r>
              <a:rPr lang="ru-RU" dirty="0" smtClean="0"/>
              <a:t>) и нижнюю (</a:t>
            </a:r>
            <a:r>
              <a:rPr lang="ru-RU" dirty="0" err="1" smtClean="0"/>
              <a:t>дотор</a:t>
            </a:r>
            <a:r>
              <a:rPr lang="ru-RU" dirty="0" smtClean="0"/>
              <a:t> </a:t>
            </a:r>
            <a:r>
              <a:rPr lang="ru-RU" dirty="0" err="1" smtClean="0"/>
              <a:t>хормой</a:t>
            </a:r>
            <a:r>
              <a:rPr lang="ru-RU" dirty="0" smtClean="0"/>
              <a:t>), спинку (ара тала), перед, лиф (</a:t>
            </a:r>
            <a:r>
              <a:rPr lang="ru-RU" dirty="0" err="1" smtClean="0"/>
              <a:t>сээжэ</a:t>
            </a:r>
            <a:r>
              <a:rPr lang="ru-RU" dirty="0" smtClean="0"/>
              <a:t>), борта (</a:t>
            </a:r>
            <a:r>
              <a:rPr lang="ru-RU" dirty="0" err="1" smtClean="0"/>
              <a:t>энгэр</a:t>
            </a:r>
            <a:r>
              <a:rPr lang="ru-RU" dirty="0" smtClean="0"/>
              <a:t>). Основным материалом для зимней одежды была овчина, которая окантовывалась бархатом и другими тканями. Одежда хорошо приспособлена к кочевому образу жизни. Длина </a:t>
            </a:r>
            <a:r>
              <a:rPr lang="ru-RU" dirty="0" err="1" smtClean="0"/>
              <a:t>дэгэла</a:t>
            </a:r>
            <a:r>
              <a:rPr lang="ru-RU" dirty="0" smtClean="0"/>
              <a:t> закрывает ноги и при ходьбе, и при верховой езде, что не дает ногам замерзнуть даже при сильном морозе. Одежда не только идеально подходит для верховой езды, но и может послужить экстренной постелью - на одну полу можно прилечь, а другой - укрыться.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Традиционная мужская одежда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1" y="2133600"/>
            <a:ext cx="7086600" cy="4191000"/>
          </a:xfrm>
        </p:spPr>
        <p:txBody>
          <a:bodyPr>
            <a:normAutofit/>
          </a:bodyPr>
          <a:lstStyle/>
          <a:p>
            <a:r>
              <a:rPr lang="ru-RU" dirty="0" smtClean="0"/>
              <a:t>Мужские украшения: нож и огниво (</a:t>
            </a:r>
            <a:r>
              <a:rPr lang="ru-RU" dirty="0" err="1" smtClean="0"/>
              <a:t>хутага</a:t>
            </a:r>
            <a:r>
              <a:rPr lang="ru-RU" dirty="0" smtClean="0"/>
              <a:t>, </a:t>
            </a:r>
            <a:r>
              <a:rPr lang="ru-RU" dirty="0" err="1" smtClean="0"/>
              <a:t>хэтэ</a:t>
            </a:r>
            <a:r>
              <a:rPr lang="ru-RU" dirty="0" smtClean="0"/>
              <a:t>) – чаще всего они встречаются в паре – обязательно входили в экипировку мужчины - охотника и воина, защитника семьи и рода от всяких напастей. Нож вместе с ножнами мог быть подарен в благодарность за какую-либо услугу или выступать в качестве обмена дарами.</a:t>
            </a:r>
            <a:endParaRPr lang="ru-RU" dirty="0"/>
          </a:p>
        </p:txBody>
      </p:sp>
      <p:pic>
        <p:nvPicPr>
          <p:cNvPr id="1027" name="Picture 3" descr="C:\Users\Воспитатель\Desktop\ФОТО ДЛЯ ПРЕЗЕНТАЦИИ\IMG_98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1371600"/>
            <a:ext cx="38862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Женская одежда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1905000"/>
            <a:ext cx="9603275" cy="4038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Если в мужском халате возрастные периоды подчеркивались цветом ткани, а конструкция оставалась одинаковой для всех возрастов, то в женском все возрастные периоды четко выделялись кроем и конструкцией халата, прической.</a:t>
            </a:r>
          </a:p>
          <a:p>
            <a:r>
              <a:rPr lang="ru-RU" dirty="0" smtClean="0"/>
              <a:t>Женская одежда (халат, безрукавка) имеет возрастные особенности, она строго соответствует возрасту женщин, меняется в соответствии с переходом из одного возраста в другой и с изменением положения в обществе, семье.</a:t>
            </a:r>
          </a:p>
          <a:p>
            <a:r>
              <a:rPr lang="ru-RU" dirty="0" smtClean="0"/>
              <a:t>До периода зрелости на девочку смотрели как на чистое (</a:t>
            </a:r>
            <a:r>
              <a:rPr lang="ru-RU" dirty="0" err="1" smtClean="0"/>
              <a:t>арюухан</a:t>
            </a:r>
            <a:r>
              <a:rPr lang="ru-RU" dirty="0" smtClean="0"/>
              <a:t>) существо, каким считался мужчина, поэтому в её костюме сохранились все элементы мужского костюма. Девочки носили длинные </a:t>
            </a:r>
            <a:r>
              <a:rPr lang="ru-RU" dirty="0" err="1" smtClean="0"/>
              <a:t>тэрлиги</a:t>
            </a:r>
            <a:r>
              <a:rPr lang="ru-RU" dirty="0" smtClean="0"/>
              <a:t> или зимние </a:t>
            </a:r>
            <a:r>
              <a:rPr lang="ru-RU" dirty="0" err="1" smtClean="0"/>
              <a:t>дэгэлы</a:t>
            </a:r>
            <a:r>
              <a:rPr lang="ru-RU" dirty="0" smtClean="0"/>
              <a:t>, подпоясывались матерчатыми кушаками, которые подчеркивали тонкую, гибкую талию.</a:t>
            </a:r>
          </a:p>
          <a:p>
            <a:r>
              <a:rPr lang="ru-RU" dirty="0" smtClean="0"/>
              <a:t>В возрасте14-15 лет девушки меняют прическу и покрой платья, которое отрезалось по линии талии, а декоративная тесьма </a:t>
            </a:r>
            <a:r>
              <a:rPr lang="ru-RU" dirty="0" err="1" smtClean="0"/>
              <a:t>тууза</a:t>
            </a:r>
            <a:r>
              <a:rPr lang="ru-RU" dirty="0" smtClean="0"/>
              <a:t> закрывала в нем линию шва вокруг талии. В девичьем костюме отсутствовала безрукавка.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Женская одежда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Летнее платье замужней женщины, девушки несколько отличались по крою, но в целом – это прямое платье из простой или шелковой ткани на кокетке, с длинным рукавом и с обшлагом у кисти руки. Воротник – стойка с закругленными углами, с запахом направо или простым круглым вырезом и столбиком-застежкой по кокетке.</a:t>
            </a:r>
          </a:p>
          <a:p>
            <a:r>
              <a:rPr lang="ru-RU" dirty="0" smtClean="0"/>
              <a:t>Верхняя одежда замужних женщин была отрезной по линии талии. В одежде хранительницы домашнего очага, продолжательницы рода </a:t>
            </a:r>
            <a:r>
              <a:rPr lang="ru-RU" dirty="0" err="1" smtClean="0"/>
              <a:t>преобла-дают</a:t>
            </a:r>
            <a:r>
              <a:rPr lang="ru-RU" dirty="0" smtClean="0"/>
              <a:t> округлые формы: на плечах рукава - буфы, пышно </a:t>
            </a:r>
            <a:r>
              <a:rPr lang="ru-RU" dirty="0" err="1" smtClean="0"/>
              <a:t>присборенный</a:t>
            </a:r>
            <a:r>
              <a:rPr lang="ru-RU" dirty="0" smtClean="0"/>
              <a:t> на талии подол. При отделке большую роль играли материалы золотисто-жёлтого цвета и различные оттенки </a:t>
            </a:r>
            <a:r>
              <a:rPr lang="ru-RU" dirty="0" err="1" smtClean="0"/>
              <a:t>дымленого</a:t>
            </a:r>
            <a:r>
              <a:rPr lang="ru-RU" dirty="0" smtClean="0"/>
              <a:t> меха, овчины, </a:t>
            </a:r>
            <a:r>
              <a:rPr lang="ru-RU" dirty="0" err="1" smtClean="0"/>
              <a:t>камусов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156468"/>
          </a:xfrm>
        </p:spPr>
        <p:txBody>
          <a:bodyPr>
            <a:noAutofit/>
          </a:bodyPr>
          <a:lstStyle/>
          <a:p>
            <a:r>
              <a:rPr lang="ru-RU" sz="1400" dirty="0" smtClean="0"/>
              <a:t>«</a:t>
            </a:r>
            <a:r>
              <a:rPr lang="ru-RU" sz="1400" dirty="0" err="1" smtClean="0"/>
              <a:t>Сагаалган</a:t>
            </a:r>
            <a:r>
              <a:rPr lang="ru-RU" sz="1400" dirty="0" smtClean="0"/>
              <a:t>» - «Белый месяц»:</a:t>
            </a:r>
          </a:p>
          <a:p>
            <a:r>
              <a:rPr lang="ru-RU" sz="1400" dirty="0" err="1" smtClean="0"/>
              <a:t>haруул</a:t>
            </a:r>
            <a:r>
              <a:rPr lang="ru-RU" sz="1400" dirty="0" smtClean="0"/>
              <a:t> </a:t>
            </a:r>
            <a:r>
              <a:rPr lang="ru-RU" sz="1400" dirty="0" err="1" smtClean="0"/>
              <a:t>бодолтой</a:t>
            </a:r>
            <a:r>
              <a:rPr lang="ru-RU" sz="1400" dirty="0" smtClean="0"/>
              <a:t>, Создайте жизнь свою,</a:t>
            </a:r>
          </a:p>
          <a:p>
            <a:r>
              <a:rPr lang="ru-RU" sz="1400" dirty="0" err="1" smtClean="0"/>
              <a:t>haйхан</a:t>
            </a:r>
            <a:r>
              <a:rPr lang="ru-RU" sz="1400" dirty="0" smtClean="0"/>
              <a:t> </a:t>
            </a:r>
            <a:r>
              <a:rPr lang="ru-RU" sz="1400" dirty="0" err="1" smtClean="0"/>
              <a:t>hанаатай</a:t>
            </a:r>
            <a:r>
              <a:rPr lang="ru-RU" sz="1400" dirty="0" smtClean="0"/>
              <a:t>, С ясной мыслью,</a:t>
            </a:r>
          </a:p>
          <a:p>
            <a:r>
              <a:rPr lang="ru-RU" sz="1400" dirty="0" err="1" smtClean="0"/>
              <a:t>Сэсэн</a:t>
            </a:r>
            <a:r>
              <a:rPr lang="ru-RU" sz="1400" dirty="0" smtClean="0"/>
              <a:t> </a:t>
            </a:r>
            <a:r>
              <a:rPr lang="ru-RU" sz="1400" dirty="0" err="1" smtClean="0"/>
              <a:t>yгэтэй</a:t>
            </a:r>
            <a:r>
              <a:rPr lang="ru-RU" sz="1400" dirty="0" smtClean="0"/>
              <a:t>, Со светлым разумом,</a:t>
            </a:r>
          </a:p>
          <a:p>
            <a:r>
              <a:rPr lang="ru-RU" sz="1400" dirty="0" err="1" smtClean="0"/>
              <a:t>Сэбэр</a:t>
            </a:r>
            <a:r>
              <a:rPr lang="ru-RU" sz="1400" dirty="0" smtClean="0"/>
              <a:t> </a:t>
            </a:r>
            <a:r>
              <a:rPr lang="ru-RU" sz="1400" dirty="0" err="1" smtClean="0"/>
              <a:t>сэдьхэлтэй</a:t>
            </a:r>
            <a:r>
              <a:rPr lang="ru-RU" sz="1400" dirty="0" smtClean="0"/>
              <a:t>, С красным словцом,</a:t>
            </a:r>
          </a:p>
          <a:p>
            <a:r>
              <a:rPr lang="ru-RU" sz="1400" dirty="0" err="1" smtClean="0"/>
              <a:t>Наартай</a:t>
            </a:r>
            <a:r>
              <a:rPr lang="ru-RU" sz="1400" dirty="0" smtClean="0"/>
              <a:t>, </a:t>
            </a:r>
            <a:r>
              <a:rPr lang="ru-RU" sz="1400" dirty="0" err="1" smtClean="0"/>
              <a:t>зугаатай</a:t>
            </a:r>
            <a:r>
              <a:rPr lang="ru-RU" sz="1400" dirty="0" smtClean="0"/>
              <a:t>, С чистой душой!</a:t>
            </a:r>
          </a:p>
          <a:p>
            <a:r>
              <a:rPr lang="ru-RU" sz="1400" dirty="0" err="1" smtClean="0"/>
              <a:t>Налгай</a:t>
            </a:r>
            <a:r>
              <a:rPr lang="ru-RU" sz="1400" dirty="0" smtClean="0"/>
              <a:t> </a:t>
            </a:r>
            <a:r>
              <a:rPr lang="ru-RU" sz="1400" dirty="0" err="1" smtClean="0"/>
              <a:t>жаргалтай</a:t>
            </a:r>
            <a:r>
              <a:rPr lang="ru-RU" sz="1400" dirty="0" smtClean="0"/>
              <a:t>, С играми, прибаутками,</a:t>
            </a:r>
          </a:p>
          <a:p>
            <a:r>
              <a:rPr lang="ru-RU" sz="1400" dirty="0" err="1" smtClean="0"/>
              <a:t>Элбэг</a:t>
            </a:r>
            <a:r>
              <a:rPr lang="ru-RU" sz="1400" dirty="0" smtClean="0"/>
              <a:t> баян, С счастьем спокойным,</a:t>
            </a:r>
          </a:p>
          <a:p>
            <a:r>
              <a:rPr lang="ru-RU" sz="1400" dirty="0" err="1" smtClean="0"/>
              <a:t>Элyyр</a:t>
            </a:r>
            <a:r>
              <a:rPr lang="ru-RU" sz="1400" dirty="0" smtClean="0"/>
              <a:t> </a:t>
            </a:r>
            <a:r>
              <a:rPr lang="ru-RU" sz="1400" dirty="0" err="1" smtClean="0"/>
              <a:t>мэндэ</a:t>
            </a:r>
            <a:r>
              <a:rPr lang="ru-RU" sz="1400" dirty="0" smtClean="0"/>
              <a:t>, С богатством полным,</a:t>
            </a:r>
          </a:p>
          <a:p>
            <a:r>
              <a:rPr lang="ru-RU" sz="1400" dirty="0" err="1" smtClean="0"/>
              <a:t>Энхэ</a:t>
            </a:r>
            <a:r>
              <a:rPr lang="ru-RU" sz="1400" dirty="0" smtClean="0"/>
              <a:t> </a:t>
            </a:r>
            <a:r>
              <a:rPr lang="ru-RU" sz="1400" dirty="0" err="1" smtClean="0"/>
              <a:t>амгалан</a:t>
            </a:r>
            <a:r>
              <a:rPr lang="ru-RU" sz="1400" dirty="0" smtClean="0"/>
              <a:t> С здоровьем трезвым,</a:t>
            </a:r>
          </a:p>
          <a:p>
            <a:r>
              <a:rPr lang="ru-RU" sz="1400" dirty="0" err="1" smtClean="0"/>
              <a:t>Ажаhуухатнай</a:t>
            </a:r>
            <a:r>
              <a:rPr lang="ru-RU" sz="1400" dirty="0" smtClean="0"/>
              <a:t> </a:t>
            </a:r>
            <a:r>
              <a:rPr lang="ru-RU" sz="1400" dirty="0" err="1" smtClean="0"/>
              <a:t>болтогой</a:t>
            </a:r>
            <a:r>
              <a:rPr lang="ru-RU" sz="1400" dirty="0" smtClean="0"/>
              <a:t>! С чистым миром конечно!</a:t>
            </a:r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Сагаалган</a:t>
            </a:r>
            <a:r>
              <a:rPr lang="ru-RU" dirty="0" smtClean="0"/>
              <a:t>» - «Белый месяц»:</a:t>
            </a:r>
            <a:endParaRPr lang="ru-RU" dirty="0"/>
          </a:p>
        </p:txBody>
      </p:sp>
      <p:pic>
        <p:nvPicPr>
          <p:cNvPr id="22530" name="Picture 2" descr="C:\Users\Воспитатель\Desktop\ФОТО ДЛЯ ПРЕЗЕНТАЦИИ\IMG_9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982786" y="1822837"/>
            <a:ext cx="4980072" cy="3787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571</Words>
  <Application>Microsoft Office PowerPoint</Application>
  <PresentationFormat>Произвольный</PresentationFormat>
  <Paragraphs>50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Галерея</vt:lpstr>
      <vt:lpstr>                                                                      </vt:lpstr>
      <vt:lpstr>Информация о проекте </vt:lpstr>
      <vt:lpstr>Задачи проекта: </vt:lpstr>
      <vt:lpstr>Традиционная мужская одежда </vt:lpstr>
      <vt:lpstr>Традиционная мужская одежда </vt:lpstr>
      <vt:lpstr>Традиционная мужская одежда </vt:lpstr>
      <vt:lpstr>Женская одежда </vt:lpstr>
      <vt:lpstr>Женская одежда</vt:lpstr>
      <vt:lpstr>Сагаалган» - «Белый месяц»: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Бурятская стилизованная одежда как способ выражения национальной идентичности.</dc:title>
  <dc:creator>79503914920</dc:creator>
  <cp:lastModifiedBy>Воспитатель</cp:lastModifiedBy>
  <cp:revision>16</cp:revision>
  <dcterms:created xsi:type="dcterms:W3CDTF">2019-02-10T07:47:19Z</dcterms:created>
  <dcterms:modified xsi:type="dcterms:W3CDTF">2019-02-11T08:32:59Z</dcterms:modified>
</cp:coreProperties>
</file>