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3" r:id="rId6"/>
    <p:sldId id="261" r:id="rId7"/>
    <p:sldId id="262" r:id="rId8"/>
    <p:sldId id="265" r:id="rId9"/>
    <p:sldId id="264" r:id="rId10"/>
    <p:sldId id="266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52736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Дидактические игры, направленные на</a:t>
            </a:r>
          </a:p>
          <a:p>
            <a:pPr algn="ctr">
              <a:lnSpc>
                <a:spcPct val="150000"/>
              </a:lnSpc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  представлений </a:t>
            </a:r>
          </a:p>
          <a:p>
            <a:pPr algn="ctr">
              <a:lnSpc>
                <a:spcPct val="150000"/>
              </a:lnSpc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Группа № 2 «Акварельки»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7118" y="343123"/>
            <a:ext cx="33768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МБДОУ д/с 45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«Карамелька»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84168" y="4869160"/>
            <a:ext cx="24371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000" b="1" i="1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5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Родина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Т.А.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6966" y="4365104"/>
            <a:ext cx="2295484" cy="22954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90904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1185294" y="-550303"/>
            <a:ext cx="3380183" cy="4512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5" y="3464323"/>
            <a:ext cx="2411758" cy="3215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5" y="1556792"/>
            <a:ext cx="3061651" cy="4082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76408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8935" y="3508991"/>
            <a:ext cx="4509329" cy="28183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212261" y="1988840"/>
            <a:ext cx="696267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8174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3918003"/>
            <a:ext cx="4464496" cy="2511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988903" y="803774"/>
            <a:ext cx="7272808" cy="165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«Игра для дошкольников – способ познания окружающего мира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…»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54714" y="2875002"/>
            <a:ext cx="24504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Н.К.Крупская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1173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04664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Дидактическая игра: «Считаем до 10»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5529" y="1205976"/>
            <a:ext cx="87849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Закрепление количественного счёта в пределах 10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Закрепить знания детей о круге, его размерах, цвете, количестве;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Научить соотносить количество кругов с цифрой;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Развивать мелкую моторику, усидчивость, внимание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Дидактический материал: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Игровое поле с изображением кругов разного размера, цвета и количества, прищепки с изображением цифр от 1 до 10.</a:t>
            </a:r>
          </a:p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Перед детьми раскладываются прищепки с изображением цифр и игровое поле с изображением кругов. Ребёнок считает круги в ряду, называет их количество, размер и цвет. Затем он берёт прищепку, с изображением нужной цифры и прикрепляет её.</a:t>
            </a:r>
          </a:p>
        </p:txBody>
      </p:sp>
    </p:spTree>
    <p:extLst>
      <p:ext uri="{BB962C8B-B14F-4D97-AF65-F5344CB8AC3E}">
        <p14:creationId xmlns:p14="http://schemas.microsoft.com/office/powerpoint/2010/main" xmlns="" val="2409148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720750" y="-494622"/>
            <a:ext cx="3661373" cy="48878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2789700"/>
            <a:ext cx="4896544" cy="36724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5188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Игра «Числа-соседи» на закрепление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навыков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счёта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12776"/>
            <a:ext cx="8568952" cy="4668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Закреплять умение называть предыдущее, последующее и пропущенное число, обозначенное цифрой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Развивать у детей дошкольного возраста навыки количественного и порядкового счета в пределах 10.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Развивать зрительное восприятие.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Воспитывать внимательность, умение точно следовать инструкции, целеустремленность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игры: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 Ребенку предлагаются карточки с числом и пустыми окошками. Его задача,  назвать соседей указанного числа с помощью слов: «справа», «слева», «после», «за», « перед», «между». </a:t>
            </a:r>
          </a:p>
        </p:txBody>
      </p:sp>
    </p:spTree>
    <p:extLst>
      <p:ext uri="{BB962C8B-B14F-4D97-AF65-F5344CB8AC3E}">
        <p14:creationId xmlns:p14="http://schemas.microsoft.com/office/powerpoint/2010/main" xmlns="" val="724894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2762944" y="-642696"/>
            <a:ext cx="3816424" cy="50948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429000"/>
            <a:ext cx="2373728" cy="3164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3441870"/>
            <a:ext cx="2321913" cy="309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4149080"/>
            <a:ext cx="3090672" cy="2316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667577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332656"/>
            <a:ext cx="54409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гра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«Разноцветные ленточки»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497" y="1196752"/>
            <a:ext cx="876951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Цель 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Развивать умение различать длинный - короткий , широкий узкий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Развивать мелкую моторику , усидчивость , внимание, цвета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Баночки наполненные разноцветными лентами.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Ход игры 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Ребёнку предлагается на выбор вытянуть ленту и её охарактеризовать.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6423" y="4238479"/>
            <a:ext cx="9780146" cy="2472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411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88640"/>
            <a:ext cx="5184576" cy="3888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3028199"/>
            <a:ext cx="4968552" cy="37264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15231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260648"/>
            <a:ext cx="64506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Дидактическая игра «Веселые облака»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1924" y="1052736"/>
            <a:ext cx="868055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Закреплять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навыки счета методом нанизывания бусин на шнурок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Методическая ценность игры: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данная игра укрепляет и развивает мелкую моторику рук, зрительно-моторную координацию, усидчивость и концентрацию внимания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Упражнять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детей в счете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Развивать умение отсчитывать предметы из большего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количества; Закреплять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знания детей 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цвете; Развивать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мелкую моторику пальцев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рук; Развивать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логику.</a:t>
            </a:r>
          </a:p>
          <a:p>
            <a:pPr algn="just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Дидактический материал: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Облака 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проделанными отверстиями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нитями 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оробка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бусинами, цифры.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Ребёнок нанизывает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 количество бусин, которое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показано  на облаках. </a:t>
            </a:r>
          </a:p>
        </p:txBody>
      </p:sp>
    </p:spTree>
    <p:extLst>
      <p:ext uri="{BB962C8B-B14F-4D97-AF65-F5344CB8AC3E}">
        <p14:creationId xmlns:p14="http://schemas.microsoft.com/office/powerpoint/2010/main" xmlns="" val="1743304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352</TotalTime>
  <Words>127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РОДЯ</cp:lastModifiedBy>
  <cp:revision>14</cp:revision>
  <dcterms:created xsi:type="dcterms:W3CDTF">2019-10-24T05:25:13Z</dcterms:created>
  <dcterms:modified xsi:type="dcterms:W3CDTF">2019-12-17T15:44:22Z</dcterms:modified>
</cp:coreProperties>
</file>