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AAAF8-9537-4028-BC57-D46BACE8527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677D3-64CD-42E7-9354-9F3D681ACE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00232" y="2571744"/>
            <a:ext cx="55721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Hot wheels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60" y="285749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836712"/>
            <a:ext cx="45365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Spotlight 6 Module 3c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4293096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Author: </a:t>
            </a:r>
            <a:r>
              <a:rPr lang="en-US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Kanaeva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E.E.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Admin\Desktop\Transportation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188" r="3166" b="9060"/>
          <a:stretch>
            <a:fillRect/>
          </a:stretch>
        </p:blipFill>
        <p:spPr bwMode="auto">
          <a:xfrm>
            <a:off x="857224" y="404663"/>
            <a:ext cx="7215238" cy="5667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00042"/>
            <a:ext cx="5857916" cy="7143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When you travel in a car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412776"/>
            <a:ext cx="5688632" cy="444511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- </a:t>
            </a:r>
            <a:r>
              <a:rPr lang="en-US" b="1" dirty="0" smtClean="0">
                <a:solidFill>
                  <a:srgbClr val="0070C0"/>
                </a:solidFill>
              </a:rPr>
              <a:t>Sit in </a:t>
            </a:r>
            <a:r>
              <a:rPr lang="en-US" b="1" dirty="0">
                <a:solidFill>
                  <a:srgbClr val="0070C0"/>
                </a:solidFill>
              </a:rPr>
              <a:t>the back </a:t>
            </a:r>
            <a:r>
              <a:rPr lang="en-US" b="1" dirty="0" smtClean="0">
                <a:solidFill>
                  <a:srgbClr val="0070C0"/>
                </a:solidFill>
              </a:rPr>
              <a:t>seat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- </a:t>
            </a:r>
            <a:r>
              <a:rPr lang="en-US" b="1" dirty="0" smtClean="0">
                <a:solidFill>
                  <a:srgbClr val="0070C0"/>
                </a:solidFill>
              </a:rPr>
              <a:t>Wear a </a:t>
            </a:r>
            <a:r>
              <a:rPr lang="en-US" b="1" dirty="0">
                <a:solidFill>
                  <a:srgbClr val="0070C0"/>
                </a:solidFill>
              </a:rPr>
              <a:t>seat </a:t>
            </a:r>
            <a:r>
              <a:rPr lang="en-US" b="1" dirty="0" smtClean="0">
                <a:solidFill>
                  <a:srgbClr val="0070C0"/>
                </a:solidFill>
              </a:rPr>
              <a:t>belt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- </a:t>
            </a:r>
            <a:r>
              <a:rPr lang="en-US" b="1" dirty="0" smtClean="0">
                <a:solidFill>
                  <a:srgbClr val="0070C0"/>
                </a:solidFill>
              </a:rPr>
              <a:t>Use </a:t>
            </a:r>
            <a:r>
              <a:rPr lang="en-US" b="1" dirty="0">
                <a:solidFill>
                  <a:srgbClr val="0070C0"/>
                </a:solidFill>
              </a:rPr>
              <a:t>the door on the pavement </a:t>
            </a:r>
            <a:r>
              <a:rPr lang="en-US" b="1" dirty="0" smtClean="0">
                <a:solidFill>
                  <a:srgbClr val="0070C0"/>
                </a:solidFill>
              </a:rPr>
              <a:t>side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- </a:t>
            </a:r>
            <a:r>
              <a:rPr lang="en-US" b="1" dirty="0" smtClean="0">
                <a:solidFill>
                  <a:srgbClr val="0070C0"/>
                </a:solidFill>
              </a:rPr>
              <a:t>Don’t play </a:t>
            </a:r>
            <a:r>
              <a:rPr lang="en-US" b="1" dirty="0">
                <a:solidFill>
                  <a:srgbClr val="0070C0"/>
                </a:solidFill>
              </a:rPr>
              <a:t>with the car door </a:t>
            </a:r>
            <a:r>
              <a:rPr lang="en-US" b="1" dirty="0" smtClean="0">
                <a:solidFill>
                  <a:srgbClr val="0070C0"/>
                </a:solidFill>
              </a:rPr>
              <a:t>     handles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- </a:t>
            </a:r>
            <a:r>
              <a:rPr lang="en-US" b="1" dirty="0" smtClean="0">
                <a:solidFill>
                  <a:srgbClr val="0070C0"/>
                </a:solidFill>
              </a:rPr>
              <a:t>Don’t block </a:t>
            </a:r>
            <a:r>
              <a:rPr lang="en-US" b="1" dirty="0">
                <a:solidFill>
                  <a:srgbClr val="0070C0"/>
                </a:solidFill>
              </a:rPr>
              <a:t>the real view </a:t>
            </a:r>
            <a:r>
              <a:rPr lang="ru-RU" b="1" dirty="0" smtClean="0">
                <a:solidFill>
                  <a:srgbClr val="0070C0"/>
                </a:solidFill>
              </a:rPr>
              <a:t>     </a:t>
            </a:r>
            <a:r>
              <a:rPr lang="en-US" b="1" dirty="0" smtClean="0">
                <a:solidFill>
                  <a:srgbClr val="0070C0"/>
                </a:solidFill>
              </a:rPr>
              <a:t>  mirror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412776"/>
            <a:ext cx="6563072" cy="4713387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Michael Schumacher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Germany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3</a:t>
            </a:r>
            <a:r>
              <a:rPr lang="en-US" b="1" baseline="30000" dirty="0">
                <a:solidFill>
                  <a:srgbClr val="0070C0"/>
                </a:solidFill>
              </a:rPr>
              <a:t>rd</a:t>
            </a:r>
            <a:r>
              <a:rPr lang="en-US" b="1" dirty="0">
                <a:solidFill>
                  <a:srgbClr val="0070C0"/>
                </a:solidFill>
              </a:rPr>
              <a:t> January/1969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around </a:t>
            </a:r>
            <a:r>
              <a:rPr lang="en-US" b="1" dirty="0">
                <a:solidFill>
                  <a:srgbClr val="0070C0"/>
                </a:solidFill>
              </a:rPr>
              <a:t>the world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</a:t>
            </a:r>
            <a:r>
              <a:rPr lang="en-US" b="1" dirty="0" smtClean="0">
                <a:solidFill>
                  <a:srgbClr val="0070C0"/>
                </a:solidFill>
              </a:rPr>
              <a:t>everything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</a:t>
            </a:r>
            <a:r>
              <a:rPr lang="en-US" b="1" dirty="0" smtClean="0">
                <a:solidFill>
                  <a:srgbClr val="0070C0"/>
                </a:solidFill>
              </a:rPr>
              <a:t>whole </a:t>
            </a:r>
            <a:r>
              <a:rPr lang="en-US" b="1" dirty="0">
                <a:solidFill>
                  <a:srgbClr val="0070C0"/>
                </a:solidFill>
              </a:rPr>
              <a:t>team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 </a:t>
            </a:r>
            <a:r>
              <a:rPr lang="en-US" b="1" dirty="0" smtClean="0">
                <a:solidFill>
                  <a:srgbClr val="0070C0"/>
                </a:solidFill>
              </a:rPr>
              <a:t>deserve</a:t>
            </a:r>
            <a:endParaRPr lang="ru-RU" b="1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fsd.videouroki.net/html/2017/11/19/v_5a114b6c030e7/99700091_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285860"/>
            <a:ext cx="235745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fsd.videouroki.net/html/2017/11/19/v_5a114b6c030e7/99700091_5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357562"/>
            <a:ext cx="228601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19256" cy="464137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b="1" dirty="0" smtClean="0">
                <a:solidFill>
                  <a:srgbClr val="0070C0"/>
                </a:solidFill>
              </a:rPr>
              <a:t>1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Who is a famous racing car driver?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     2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What country is he from?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      3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When was he born?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             4</a:t>
            </a:r>
            <a:r>
              <a:rPr lang="ru-RU" b="1" dirty="0" smtClean="0">
                <a:solidFill>
                  <a:srgbClr val="0070C0"/>
                </a:solidFill>
              </a:rPr>
              <a:t>. </a:t>
            </a:r>
            <a:r>
              <a:rPr lang="en-US" b="1" dirty="0" smtClean="0">
                <a:solidFill>
                  <a:srgbClr val="0070C0"/>
                </a:solidFill>
              </a:rPr>
              <a:t>What </a:t>
            </a:r>
            <a:r>
              <a:rPr lang="en-US" b="1" dirty="0">
                <a:solidFill>
                  <a:srgbClr val="0070C0"/>
                </a:solidFill>
              </a:rPr>
              <a:t>does he look like?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                 5</a:t>
            </a:r>
            <a:r>
              <a:rPr lang="ru-RU" b="1" dirty="0" smtClean="0">
                <a:solidFill>
                  <a:srgbClr val="0070C0"/>
                </a:solidFill>
              </a:rPr>
              <a:t>. </a:t>
            </a:r>
            <a:r>
              <a:rPr lang="en-US" b="1" dirty="0" smtClean="0">
                <a:solidFill>
                  <a:srgbClr val="0070C0"/>
                </a:solidFill>
              </a:rPr>
              <a:t>What </a:t>
            </a:r>
            <a:r>
              <a:rPr lang="en-US" b="1" dirty="0">
                <a:solidFill>
                  <a:srgbClr val="0070C0"/>
                </a:solidFill>
              </a:rPr>
              <a:t>are his hobbies?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                  6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What team driver is he?</a:t>
            </a: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        </a:t>
            </a:r>
            <a:r>
              <a:rPr lang="ru-RU" b="1" dirty="0" smtClean="0">
                <a:solidFill>
                  <a:srgbClr val="0070C0"/>
                </a:solidFill>
              </a:rPr>
              <a:t>7.</a:t>
            </a:r>
            <a:r>
              <a:rPr lang="en-US" b="1" dirty="0" smtClean="0">
                <a:solidFill>
                  <a:srgbClr val="0070C0"/>
                </a:solidFill>
              </a:rPr>
              <a:t>Are </a:t>
            </a:r>
            <a:r>
              <a:rPr lang="en-US" b="1" dirty="0">
                <a:solidFill>
                  <a:srgbClr val="0070C0"/>
                </a:solidFill>
              </a:rPr>
              <a:t>there fans around the world?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135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When you travel in a car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Hot wheels</dc:title>
  <dc:creator>Admin</dc:creator>
  <cp:lastModifiedBy>Эльвира Е. Канаева</cp:lastModifiedBy>
  <cp:revision>11</cp:revision>
  <dcterms:created xsi:type="dcterms:W3CDTF">2019-11-02T17:36:31Z</dcterms:created>
  <dcterms:modified xsi:type="dcterms:W3CDTF">2019-12-17T10:33:57Z</dcterms:modified>
</cp:coreProperties>
</file>