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80" r:id="rId3"/>
    <p:sldId id="282" r:id="rId4"/>
    <p:sldId id="285" r:id="rId5"/>
    <p:sldId id="286" r:id="rId6"/>
    <p:sldId id="287" r:id="rId7"/>
    <p:sldId id="288" r:id="rId8"/>
    <p:sldId id="289" r:id="rId9"/>
    <p:sldId id="290" r:id="rId10"/>
    <p:sldId id="294" r:id="rId11"/>
    <p:sldId id="292" r:id="rId12"/>
    <p:sldId id="29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B97D7-88ED-494F-898D-871C00002352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7123E-AACA-4FC0-8082-5F2767B093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70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mtClean="0"/>
              <a:t>http://www.o-detstve.ru портал "О дтстве"</a:t>
            </a:r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mtClean="0"/>
              <a:t>http://www.o-detstve.ru портал "О дтстве"</a:t>
            </a: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11A5F11-FD02-47AF-AB11-66CBE34E35C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9A26E8-6ED1-47E1-AEC8-5869E6A41CD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-detstve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dia.tumblr.com/tumblr_l8tphcvX1V1qck87a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yaplakal.com/uploads/previews/post-3-12556024964250.jpg" TargetMode="External"/><Relationship Id="rId7" Type="http://schemas.openxmlformats.org/officeDocument/2006/relationships/hyperlink" Target="http://www.hhb.ru/gazeta/image/ogurec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://blogspace.mweb.co.za/Portals/_kokkedoor/images/default/cauliflower.png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dou119.ucoz.ru/Pictures/1248869872_samolet.jp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school.xvatit.com/images/6/68/T83t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tares-toys.dn.ua/photos/_3191.jp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detskiy-transport.ru/images/74315_Detskiy_elektromobil_NeoTrike_Beetle_zelenyy_s_pultom_radioupravleniya.jpg" TargetMode="Externa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www.galchenok.ru/images/product_images/popup_images/170_0.jpg" TargetMode="External"/><Relationship Id="rId7" Type="http://schemas.openxmlformats.org/officeDocument/2006/relationships/hyperlink" Target="http://elenc.ru/uploads/posts/2009-12/1260439189_gruzovik-mini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d1jqecz1iy566e.cloudfront.net/extralarge/bre118.jpg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hyperlink" Target="http://4baby.ua/productpicture/1311/1311073_gallery_large1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trus.imageg.net/graphics/product_images/pTRU1-6618603dt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photo-dict.faqs.org/photofiles/list/620/4139ruler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glasi.ru/images/4a4989f14c52c96398f82fd70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g.labirint.ru/images/books4/173012/scrn_big_1.jpg" TargetMode="External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5600/ladyo2004.d/0_4b51f_19bc8ace_L.jpg" TargetMode="External"/><Relationship Id="rId3" Type="http://schemas.openxmlformats.org/officeDocument/2006/relationships/image" Target="../media/image22.jpeg"/><Relationship Id="rId7" Type="http://schemas.openxmlformats.org/officeDocument/2006/relationships/image" Target="../media/image24.gif"/><Relationship Id="rId2" Type="http://schemas.openxmlformats.org/officeDocument/2006/relationships/hyperlink" Target="http://s56.radikal.ru/i153/1105/66/3e822e04a4a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kartinki.narod.ru/215651321/Pic_118.gif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papa-vlad.narod.ru/Detskie_prezentatsii/nasekomye_i_ptitsy/Golosa.files/slide0024_image025.jpg" TargetMode="External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4675" y="188913"/>
            <a:ext cx="8569325" cy="1919287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alt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Муниципальное автономное  дошкольное образовательное учреждение детский сад «Кораблик» </a:t>
            </a:r>
            <a:r>
              <a:rPr lang="ru-RU" alt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Ханты-Мансийский автономный округ – Югра </a:t>
            </a:r>
            <a:r>
              <a:rPr lang="ru-RU" altLang="ru-RU" sz="2000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п.Берёзово</a:t>
            </a:r>
            <a:endParaRPr lang="ru-RU" altLang="ru-RU" sz="20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149" name="Прямоугольник 1"/>
          <p:cNvSpPr>
            <a:spLocks noChangeArrowheads="1"/>
          </p:cNvSpPr>
          <p:nvPr/>
        </p:nvSpPr>
        <p:spPr bwMode="auto">
          <a:xfrm>
            <a:off x="4284663" y="3860800"/>
            <a:ext cx="45720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Презентацию </a:t>
            </a:r>
            <a:r>
              <a:rPr lang="ru-RU" altLang="ru-RU" sz="1800" b="1" dirty="0">
                <a:latin typeface="Times New Roman" pitchFamily="18" charset="0"/>
              </a:rPr>
              <a:t>подготовила педагог – психолог Афанасьева Ирина </a:t>
            </a:r>
            <a:r>
              <a:rPr lang="ru-RU" altLang="ru-RU" sz="1800" b="1" dirty="0" smtClean="0">
                <a:latin typeface="Times New Roman" pitchFamily="18" charset="0"/>
              </a:rPr>
              <a:t>Артуровна</a:t>
            </a:r>
            <a:endParaRPr lang="ru-RU" altLang="ru-RU" sz="1800" b="1" dirty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3651" y="2492896"/>
            <a:ext cx="6173485" cy="11264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Презентация «Игры на внимание</a:t>
            </a:r>
          </a:p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 и мышление с детьми старшего</a:t>
            </a:r>
          </a:p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 дошкольного возраста»</a:t>
            </a:r>
            <a:endParaRPr lang="ru-RU" alt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9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3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Игра «Внимательные глазки» </a:t>
            </a:r>
          </a:p>
          <a:p>
            <a:pPr algn="ctr"/>
            <a:endParaRPr lang="ru-RU" altLang="ru-RU" sz="24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Цель: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развитие произвольного внимания, памяти.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Описание. Ребенку предлагают рассмотреть разные картинки, запомнить их расположение с тем, чтобы через 10 секунд по памяти воспроизвести их.</a:t>
            </a:r>
          </a:p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Инструкция: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«Посмотри внимательно на эти картинке. Постарайтесь запомнить их расположение. Через некоторое время появиться другое изображение и вы скажите: «Что здесь изменилось?». Будьте внимательны.</a:t>
            </a:r>
            <a:endParaRPr lang="ru-RU" altLang="ru-RU" sz="2400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8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4" descr="i?id=386758861-5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704" y="188640"/>
            <a:ext cx="2703772" cy="2864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 descr="i?id=571964002-3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3213100"/>
            <a:ext cx="22320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6" descr="i?id=184152883-65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438" y="395288"/>
            <a:ext cx="2452687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7" descr="i?id=157545603-12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76250"/>
            <a:ext cx="2232025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8" descr="i?id=432028788-52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75" y="3213100"/>
            <a:ext cx="24003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9" descr="i?id=360916594-33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438" y="3181350"/>
            <a:ext cx="2379662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0" name="Прямоугольник 1"/>
          <p:cNvSpPr>
            <a:spLocks noChangeArrowheads="1"/>
          </p:cNvSpPr>
          <p:nvPr/>
        </p:nvSpPr>
        <p:spPr bwMode="auto">
          <a:xfrm rot="10800000" flipV="1">
            <a:off x="4356100" y="5229931"/>
            <a:ext cx="41767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rgbClr val="FF0000"/>
                </a:solidFill>
                <a:latin typeface="Comic Sans MS" pitchFamily="66" charset="0"/>
              </a:rPr>
              <a:t>Игра </a:t>
            </a:r>
            <a:r>
              <a:rPr lang="ru-RU" altLang="ru-RU" sz="1800" b="1" dirty="0">
                <a:solidFill>
                  <a:srgbClr val="FF0000"/>
                </a:solidFill>
                <a:latin typeface="Comic Sans MS" pitchFamily="66" charset="0"/>
              </a:rPr>
              <a:t>«Внимательные глазки»</a:t>
            </a:r>
          </a:p>
        </p:txBody>
      </p:sp>
    </p:spTree>
    <p:extLst>
      <p:ext uri="{BB962C8B-B14F-4D97-AF65-F5344CB8AC3E}">
        <p14:creationId xmlns:p14="http://schemas.microsoft.com/office/powerpoint/2010/main" val="237529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smtClean="0">
                <a:solidFill>
                  <a:schemeClr val="tx2"/>
                </a:solidFill>
                <a:latin typeface="Arial" charset="0"/>
              </a:rPr>
              <a:t>2 Всероссийский  интернет-конкурс  мультимедийных технологий "Мастер презентаций"</a:t>
            </a:r>
          </a:p>
        </p:txBody>
      </p:sp>
      <p:pic>
        <p:nvPicPr>
          <p:cNvPr id="23555" name="Picture 4" descr="i?id=386758861-5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2570163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i?id=571964002-3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938" y="981075"/>
            <a:ext cx="2532062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i?id=184152883-65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24384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7" descr="i?id=157545603-12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836613"/>
            <a:ext cx="2670175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8" descr="i?id=360916594-33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725" y="3860800"/>
            <a:ext cx="234315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9" descr="i?id=49464165-20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573463"/>
            <a:ext cx="274320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2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  <a:hlinkClick r:id="rId2"/>
              </a:rPr>
              <a:t>http://www.o-detstve.ru</a:t>
            </a: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> Портал «О детстве».</a:t>
            </a:r>
            <a:r>
              <a:rPr lang="ru-RU" altLang="ru-RU" sz="160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1600" b="1">
                <a:solidFill>
                  <a:schemeClr val="tx1"/>
                </a:solidFill>
                <a:latin typeface="Times New Roman" pitchFamily="18" charset="0"/>
              </a:rPr>
            </a:br>
            <a:endParaRPr lang="ru-RU" altLang="ru-RU" sz="280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584" y="332656"/>
            <a:ext cx="7129463" cy="4681215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Игра «Что лишнее?</a:t>
            </a:r>
            <a:r>
              <a:rPr lang="ru-RU" alt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» </a:t>
            </a:r>
          </a:p>
          <a:p>
            <a:pPr eaLnBrk="1" hangingPunct="1">
              <a:buFontTx/>
              <a:buNone/>
            </a:pPr>
            <a:r>
              <a:rPr lang="ru-RU" alt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Цель:  формирование логического мышления, умения обобщать и находить общие признаки предметов.</a:t>
            </a:r>
            <a:br>
              <a:rPr lang="ru-RU" alt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altLang="ru-RU" sz="32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eaLnBrk="1" hangingPunct="1">
              <a:buFontTx/>
              <a:buNone/>
            </a:pPr>
            <a:r>
              <a:rPr lang="ru-RU" alt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Описание игры:</a:t>
            </a:r>
            <a:br>
              <a:rPr lang="ru-RU" alt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alt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Назовите что здесь нарисовано (слайд).Какая картинка лишняя и почему?</a:t>
            </a:r>
          </a:p>
          <a:p>
            <a:pPr eaLnBrk="1" hangingPunct="1">
              <a:buFontTx/>
              <a:buNone/>
            </a:pPr>
            <a:endParaRPr lang="ru-RU" altLang="ru-RU" sz="32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4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dirty="0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3" y="260648"/>
            <a:ext cx="7776865" cy="540037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</a:rPr>
              <a:t>Игра «Внимательные глазки» </a:t>
            </a:r>
            <a:endParaRPr lang="ru-RU" altLang="ru-RU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Цель:</a:t>
            </a:r>
            <a:r>
              <a:rPr lang="ru-RU" alt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развитие произвольного внимания, памяти.</a:t>
            </a:r>
          </a:p>
          <a:p>
            <a:pPr algn="just" eaLnBrk="1" hangingPunct="1">
              <a:buFontTx/>
              <a:buNone/>
            </a:pPr>
            <a:r>
              <a:rPr lang="ru-RU" alt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Описание. Ребенку предлагают рассмотреть разные картинки, запомнить их расположение с тем, чтобы через 10 секунд по памяти воспроизвести их.</a:t>
            </a:r>
          </a:p>
          <a:p>
            <a:pPr algn="just" eaLnBrk="1" hangingPunct="1">
              <a:buFontTx/>
              <a:buNone/>
            </a:pPr>
            <a:r>
              <a:rPr lang="ru-RU" altLang="ru-RU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Инструкция</a:t>
            </a:r>
            <a:r>
              <a:rPr lang="ru-RU" alt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: «Посмотри внимательно на эти картинке. Постарайтесь запомнить их расположение. Через некоторое время появиться другое изображение и вы скажите: «Что здесь изменилось?». Будьте внимательны.</a:t>
            </a:r>
          </a:p>
        </p:txBody>
      </p:sp>
    </p:spTree>
    <p:extLst>
      <p:ext uri="{BB962C8B-B14F-4D97-AF65-F5344CB8AC3E}">
        <p14:creationId xmlns:p14="http://schemas.microsoft.com/office/powerpoint/2010/main" val="20415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i?id=56092796-3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08050"/>
            <a:ext cx="3059113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i?id=412592017-46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30543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i?id=312685021-29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429000"/>
            <a:ext cx="3240088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Картинка 63 из 17425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836613"/>
            <a:ext cx="3024187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2051050" y="333375"/>
            <a:ext cx="45370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Игра «Что лишнее?»</a:t>
            </a:r>
            <a:endParaRPr lang="ru-RU" altLang="ru-RU" sz="24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0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9" descr="i?id=73968424-08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81075"/>
            <a:ext cx="295275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 descr="Картинка 11 из 17314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2916237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3" descr="Картинка 12 из 17420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836613"/>
            <a:ext cx="316706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5" descr="Картинка 26 из 174208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357563"/>
            <a:ext cx="3024188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53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2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9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itchFamily="18" charset="2"/>
              <a:buChar char=""/>
              <a:defRPr sz="16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dirty="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7411" name="Picture 7" descr="T83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3095625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9" descr="Картинка 9 из 11728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549275"/>
            <a:ext cx="3257550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Картинка 125 из 11728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57563"/>
            <a:ext cx="309721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3" descr="Картинка 2 из 11728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284538"/>
            <a:ext cx="3240087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74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9" descr="Картинка 13 из 2224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981075"/>
            <a:ext cx="3024187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3" descr="Картинка 47 из 2224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500438"/>
            <a:ext cx="295275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17" descr="1260439189_gruzovik-mini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429000"/>
            <a:ext cx="31670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9" descr="Картинка 51 из 22802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313" y="981075"/>
            <a:ext cx="3203575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72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9" descr="Картинка 24 из 84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92150"/>
            <a:ext cx="294005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1" descr="Картинка 61 из 845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692150"/>
            <a:ext cx="32416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3" descr="4a4989f14c52c96398f82fd7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251200"/>
            <a:ext cx="29400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5" descr="Картинка 227 из 850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31686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24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11" descr="Картинка 3 из 610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316865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Picture 19" descr="Картинка 131 из 6169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860800"/>
            <a:ext cx="2843212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1" descr="Картинка 144 из 61695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836613"/>
            <a:ext cx="205422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3" descr="Картинка 162 из 6169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644900"/>
            <a:ext cx="234632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17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41</TotalTime>
  <Words>229</Words>
  <Application>Microsoft Office PowerPoint</Application>
  <PresentationFormat>Экран (4:3)</PresentationFormat>
  <Paragraphs>34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Презентация PowerPoint</vt:lpstr>
      <vt:lpstr>  http://www.o-detstve.ru Портал «О детстве».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2019-12-17T10:16:48Z</dcterms:created>
  <dcterms:modified xsi:type="dcterms:W3CDTF">2019-12-17T10:58:13Z</dcterms:modified>
</cp:coreProperties>
</file>