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6" r:id="rId3"/>
    <p:sldId id="257" r:id="rId4"/>
    <p:sldId id="258" r:id="rId5"/>
    <p:sldId id="259" r:id="rId6"/>
    <p:sldId id="271" r:id="rId7"/>
    <p:sldId id="260" r:id="rId8"/>
    <p:sldId id="264" r:id="rId9"/>
    <p:sldId id="263" r:id="rId10"/>
    <p:sldId id="262" r:id="rId11"/>
    <p:sldId id="261" r:id="rId12"/>
    <p:sldId id="265" r:id="rId13"/>
    <p:sldId id="266" r:id="rId14"/>
    <p:sldId id="267" r:id="rId15"/>
    <p:sldId id="270" r:id="rId16"/>
    <p:sldId id="269" r:id="rId17"/>
    <p:sldId id="268" r:id="rId18"/>
    <p:sldId id="274" r:id="rId19"/>
    <p:sldId id="273" r:id="rId20"/>
    <p:sldId id="27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2B8D"/>
    <a:srgbClr val="1D0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214E5-E2F1-4638-92D0-97DDDF91C19A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3373921-33B7-43BF-B104-85F1AD856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47E30-72A6-4B82-AF6E-C916B1CFF89D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07592-3E64-4B8C-8DF5-253366DB8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EA30D-7D73-4BE0-8732-00B8D6ADF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948A8-0199-40C6-9B3A-7CE23C28E8D0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55F31-F89A-445C-B50B-7A3757F36678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04B3C-6F7A-421E-84EC-5FBF35FA2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7791E-D40E-477A-AB99-07A06A9FA33F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BC8F5B3-1C3C-450C-AABE-8B81F355F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84AF4-D348-4CD4-B066-4529CA80FDC2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6FCBE-5F03-4660-8DA2-A19BE5998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E1BD1-B764-444C-9C25-F48190697864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DA4FAFCE-41DA-4957-8B21-A5A056E90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B3582-1D18-4013-887B-F17AE37988CC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8345-E831-466D-B44D-BB50C30E2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BC06D-49DD-4BD3-9C19-39796D91545B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648205C-D5A5-409F-BF13-FF42B3F30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C2F1E55-5C2A-4BF5-9AD5-AEBCC3128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C9EC6-CFCC-43AD-AEE5-42E99B06AF05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EF65D-A8A2-432E-9120-93BEEB186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C2257-D71B-42E7-BD95-F5EF329F48D5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5EA784A-6952-4500-9DF9-DA84FA1CC020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EB4803-D0F0-4E85-AD3A-DD838ED3F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martasatt.ru/_ph/26/2/195926356.png" TargetMode="External"/><Relationship Id="rId13" Type="http://schemas.openxmlformats.org/officeDocument/2006/relationships/hyperlink" Target="http://scaramouch.ru/foto/16-08-2008--03/sca053.jpg" TargetMode="External"/><Relationship Id="rId18" Type="http://schemas.openxmlformats.org/officeDocument/2006/relationships/hyperlink" Target="http://gorod-scherbinka.ru/files/avatar_62a676fda63d92c10c90e0abce11bdb1.jpg" TargetMode="External"/><Relationship Id="rId3" Type="http://schemas.openxmlformats.org/officeDocument/2006/relationships/hyperlink" Target="http://foodfact.ru/wp-content/uploads/2012/04/11_faktov_o_hlebe_6.jpg" TargetMode="External"/><Relationship Id="rId7" Type="http://schemas.openxmlformats.org/officeDocument/2006/relationships/hyperlink" Target="http://cs316630.userapi.com/v316630369/a341/WCAATMFbu9U.jpg" TargetMode="External"/><Relationship Id="rId12" Type="http://schemas.openxmlformats.org/officeDocument/2006/relationships/hyperlink" Target="http://cdn.internethaber.com/gallery/6336/4.jpg" TargetMode="External"/><Relationship Id="rId17" Type="http://schemas.openxmlformats.org/officeDocument/2006/relationships/hyperlink" Target="http://verytiksi.ru/_nw/2/98861.jpg" TargetMode="External"/><Relationship Id="rId2" Type="http://schemas.openxmlformats.org/officeDocument/2006/relationships/hyperlink" Target="http://health24.md/wp-content/uploads/2010/12/bananas.jpg" TargetMode="External"/><Relationship Id="rId16" Type="http://schemas.openxmlformats.org/officeDocument/2006/relationships/hyperlink" Target="http://cs10513.userapi.com/u157320272/-14/x_74f117df.jpg" TargetMode="External"/><Relationship Id="rId20" Type="http://schemas.openxmlformats.org/officeDocument/2006/relationships/hyperlink" Target="http://hochu.ua/images/articles/2011/5753_4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017.radikal.ru/i415/1201/04/06e3544d1cf5.jpg" TargetMode="External"/><Relationship Id="rId11" Type="http://schemas.openxmlformats.org/officeDocument/2006/relationships/hyperlink" Target="http://www.ankarasitelersehri.com/13/7.jpg" TargetMode="External"/><Relationship Id="rId5" Type="http://schemas.openxmlformats.org/officeDocument/2006/relationships/hyperlink" Target="http://s5.oboi.me/images/640/35/f8f37f38e7b8c928abb4b8304b33001a.jpg" TargetMode="External"/><Relationship Id="rId15" Type="http://schemas.openxmlformats.org/officeDocument/2006/relationships/hyperlink" Target="http://klapperdop.files.wordpress.com/2011/03/traditional-milkshakes2.jpg" TargetMode="External"/><Relationship Id="rId10" Type="http://schemas.openxmlformats.org/officeDocument/2006/relationships/hyperlink" Target="http://www.refrns.ru/uploads/posts/2010-03/1267894605_refrns.ru-125.jpg" TargetMode="External"/><Relationship Id="rId19" Type="http://schemas.openxmlformats.org/officeDocument/2006/relationships/hyperlink" Target="http://images.gutefrage.net/media/fragen/bilder/weihnachtskekse-mit-kurzen-backzeiten/0_big.jpg" TargetMode="External"/><Relationship Id="rId4" Type="http://schemas.openxmlformats.org/officeDocument/2006/relationships/hyperlink" Target="http://medikprof.ru/Photos/photo279.jpg" TargetMode="External"/><Relationship Id="rId9" Type="http://schemas.openxmlformats.org/officeDocument/2006/relationships/hyperlink" Target="http://nado.ua/images/materials/MVm7ynRSe1.jpg" TargetMode="External"/><Relationship Id="rId14" Type="http://schemas.openxmlformats.org/officeDocument/2006/relationships/hyperlink" Target="http://i78.mindmix.ru/11/51/165111/70/2318470/2192429c3bcb.jpe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72400" cy="1524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Презентация к уроку английского языку во 2 классе по теме « Любимая еда»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29063" y="5715000"/>
            <a:ext cx="15621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eggs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2530" name="Picture 2" descr="http://cs5570.vkontakte.ru/u100165634/-5/x_6d7e51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692150"/>
            <a:ext cx="41243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http://g2.delfi.ua/images/pix/file1487421_yajco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60575"/>
            <a:ext cx="41243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143375" y="5643563"/>
            <a:ext cx="16287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milk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3554" name="Picture 4" descr="http://img-fotki.yandex.ru/get/5300/dash-buckina.d/0_4d8ad_70229901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33375"/>
            <a:ext cx="5364163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928938" y="5286375"/>
            <a:ext cx="36290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milk shake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4578" name="Picture 2" descr="http://klapperdop.files.wordpress.com/2011/03/traditional-milkshake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549275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14688" y="5500688"/>
            <a:ext cx="26781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yoghurt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5602" name="Picture 2" descr="http://cs10513.userapi.com/u157320272/-14/x_74f117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620713"/>
            <a:ext cx="533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549275"/>
            <a:ext cx="418147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785938" y="5500688"/>
            <a:ext cx="58277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chocolate biscuits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6627" name="Picture 2" descr="http://images.gutefrage.net/media/fragen/bilder/weihnachtskekse-mit-kurzen-backzeiten/0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924175"/>
            <a:ext cx="37639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http://hochu.ua/images/articles/2011/5753_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60350"/>
            <a:ext cx="37433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219700" y="1125538"/>
            <a:ext cx="32321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ice cream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7650" name="Picture 2" descr="http://verytiksi.ru/_nw/2/988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2205038"/>
            <a:ext cx="4051300" cy="405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http://cs10338.userapi.com/u140314569/-5/x_0c6720b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4813"/>
            <a:ext cx="4392613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714750" y="5357813"/>
            <a:ext cx="22431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apples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8674" name="Picture 4" descr="http://img1.liveinternet.ru/images/attach/c/5/85/349/85349921_large_appl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33375"/>
            <a:ext cx="6716712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429000" y="5143500"/>
            <a:ext cx="28495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bananas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9698" name="Picture 2" descr="http://kotlarov.ucoz.ru/_pu/0/266579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88913"/>
            <a:ext cx="63563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09600" y="1427163"/>
            <a:ext cx="7086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36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My favourite food is ice cream. </a:t>
            </a:r>
          </a:p>
          <a:p>
            <a:pPr algn="ctr"/>
            <a:endParaRPr lang="en-US" sz="3600" b="1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ctr"/>
            <a:endParaRPr lang="en-US" sz="3600" b="1">
              <a:solidFill>
                <a:srgbClr val="002060"/>
              </a:solidFill>
              <a:ea typeface="Times New Roman" pitchFamily="18" charset="0"/>
              <a:cs typeface="Arial" charset="0"/>
            </a:endParaRPr>
          </a:p>
          <a:p>
            <a:pPr algn="ctr"/>
            <a:r>
              <a:rPr lang="en-US" sz="3600" b="1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I like apples and cheese, too.</a:t>
            </a:r>
          </a:p>
        </p:txBody>
      </p:sp>
      <p:pic>
        <p:nvPicPr>
          <p:cNvPr id="3072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076700"/>
            <a:ext cx="1785937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2" descr="http://img-fotki.yandex.ru/get/5313/120764739.7/0_73c21_a3e0f687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1052513"/>
            <a:ext cx="1331912" cy="133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http://www.mediakrug.ru/upload/image/pensioner/Pensioner30/yblochko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3860800"/>
            <a:ext cx="1819275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1052513"/>
            <a:ext cx="457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en-US" sz="4000" dirty="0"/>
              <a:t> </a:t>
            </a:r>
            <a:endParaRPr lang="ru-RU" sz="4000" dirty="0"/>
          </a:p>
        </p:txBody>
      </p:sp>
      <p:sp>
        <p:nvSpPr>
          <p:cNvPr id="3" name="Улыбающееся лицо 2"/>
          <p:cNvSpPr/>
          <p:nvPr/>
        </p:nvSpPr>
        <p:spPr>
          <a:xfrm>
            <a:off x="1258888" y="1052513"/>
            <a:ext cx="914400" cy="914400"/>
          </a:xfrm>
          <a:prstGeom prst="smileyFace">
            <a:avLst>
              <a:gd name="adj" fmla="val 4653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6300788" y="1125538"/>
            <a:ext cx="914400" cy="914400"/>
          </a:xfrm>
          <a:prstGeom prst="smileyFace">
            <a:avLst>
              <a:gd name="adj" fmla="val -4653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08625" y="1125538"/>
            <a:ext cx="457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en-US" sz="4000" dirty="0"/>
              <a:t> </a:t>
            </a:r>
            <a:endParaRPr lang="ru-RU" sz="4000" dirty="0"/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7588" y="914400"/>
            <a:ext cx="11858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42988" y="3213100"/>
            <a:ext cx="7315200" cy="1511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I </a:t>
            </a:r>
            <a:r>
              <a:rPr lang="en-US" sz="3600" b="1" dirty="0">
                <a:solidFill>
                  <a:srgbClr val="C00000"/>
                </a:solidFill>
              </a:rPr>
              <a:t>like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 salad but I </a:t>
            </a:r>
            <a:r>
              <a:rPr lang="en-US" sz="3600" b="1" dirty="0">
                <a:solidFill>
                  <a:srgbClr val="C00000"/>
                </a:solidFill>
              </a:rPr>
              <a:t>don’t like </a:t>
            </a:r>
            <a:r>
              <a:rPr lang="en-US" sz="3600" b="1" dirty="0">
                <a:solidFill>
                  <a:schemeClr val="accent2">
                    <a:lumMod val="50000"/>
                  </a:schemeClr>
                </a:solidFill>
              </a:rPr>
              <a:t>burgers.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0200" y="1268413"/>
            <a:ext cx="1154113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but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1752" name="Picture 2" descr="http://www.ankarasitelersehri.com/13/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1052513"/>
            <a:ext cx="160972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7938" y="268288"/>
            <a:ext cx="4443412" cy="1981200"/>
          </a:xfrm>
          <a:prstGeom prst="rect">
            <a:avLst/>
          </a:prstGeom>
          <a:noFill/>
        </p:spPr>
      </p:pic>
      <p:pic>
        <p:nvPicPr>
          <p:cNvPr id="14338" name="Picture 4" descr="http://byaki.net/uploads/posts/2008-01/1201542050_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2276475"/>
            <a:ext cx="5995988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1"/>
          <p:cNvSpPr>
            <a:spLocks noChangeArrowheads="1"/>
          </p:cNvSpPr>
          <p:nvPr/>
        </p:nvSpPr>
        <p:spPr bwMode="auto">
          <a:xfrm>
            <a:off x="539750" y="260350"/>
            <a:ext cx="8064500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Georgia" pitchFamily="18" charset="0"/>
                <a:hlinkClick r:id="rId2"/>
              </a:rPr>
              <a:t>http://i022.radikal.ru/0910/65/f00cea60fb07.jpg</a:t>
            </a:r>
          </a:p>
          <a:p>
            <a:r>
              <a:rPr lang="en-US" sz="1600">
                <a:latin typeface="Georgia" pitchFamily="18" charset="0"/>
                <a:hlinkClick r:id="rId2"/>
              </a:rPr>
              <a:t>http://health24.md/wp-content/uploads/2010/12/bananas.jpg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3"/>
              </a:rPr>
              <a:t>http://foodfact.ru/wp-content/uploads/2012/04/11_faktov_o_hlebe_6.jpg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4"/>
              </a:rPr>
              <a:t>http://medikprof.ru/Photos/photo279.jpg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5"/>
              </a:rPr>
              <a:t>http://s5.oboi.me/images/640/35/f8f37f38e7b8c928abb4b8304b33001a.jpg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6"/>
              </a:rPr>
              <a:t>http://s017.radikal.ru/i415/1201/04/06e3544d1cf5.jpg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7"/>
              </a:rPr>
              <a:t>http://cs316630.userapi.com/v316630369/a341/WCAATMFbu9U.jpg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8"/>
              </a:rPr>
              <a:t>http://www.omartasatt.ru/_ph/26/2/195926356.png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9"/>
              </a:rPr>
              <a:t>http://nado.ua/images/materials/MVm7ynRSe1.jpg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10"/>
              </a:rPr>
              <a:t>http://www.refrns.ru/uploads/posts/2010-03/1267894605_refrns.ru-125.jpg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11"/>
              </a:rPr>
              <a:t>http://www.ankarasitelersehri.com/13/7.jpg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12"/>
              </a:rPr>
              <a:t>http://cdn.internethaber.com/gallery/6336/4.jpg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13"/>
              </a:rPr>
              <a:t>http://scaramouch.ru/foto/16-08-2008--03/sca053.jpg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14"/>
              </a:rPr>
              <a:t>http://i78.mindmix.ru/11/51/165111/70/2318470/2192429c3bcb.jpeg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15"/>
              </a:rPr>
              <a:t>http://klapperdop.files.wordpress.com/2011/03/traditional-milkshakes2.jpg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16"/>
              </a:rPr>
              <a:t>http://cs10513.userapi.com/u157320272/-14/x_74f117df.jpg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17"/>
              </a:rPr>
              <a:t>http://verytiksi.ru/_nw/2/98861.jpg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18"/>
              </a:rPr>
              <a:t>http://gorod-scherbinka.ru/files/avatar_62a676fda63d92c10c90e0abce11bdb1.jpg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19"/>
              </a:rPr>
              <a:t>http://images.gutefrage.net/media/fragen/bilder/weihnachtskekse-mit-kurzen-backzeiten/0_big.jpg</a:t>
            </a:r>
            <a:endParaRPr lang="en-US" sz="1600">
              <a:latin typeface="Georgia" pitchFamily="18" charset="0"/>
            </a:endParaRPr>
          </a:p>
          <a:p>
            <a:r>
              <a:rPr lang="en-US" sz="1600">
                <a:latin typeface="Georgia" pitchFamily="18" charset="0"/>
                <a:hlinkClick r:id="rId20"/>
              </a:rPr>
              <a:t>http://hochu.ua/images/articles/2011/5753_4.gif</a:t>
            </a:r>
            <a:r>
              <a:rPr lang="en-US" sz="1600">
                <a:latin typeface="Georgia" pitchFamily="18" charset="0"/>
              </a:rPr>
              <a:t> </a:t>
            </a:r>
          </a:p>
          <a:p>
            <a:endParaRPr lang="en-US">
              <a:latin typeface="Georgia" pitchFamily="18" charset="0"/>
            </a:endParaRPr>
          </a:p>
          <a:p>
            <a:endParaRPr lang="en-US">
              <a:latin typeface="Georgia" pitchFamily="18" charset="0"/>
            </a:endParaRPr>
          </a:p>
          <a:p>
            <a:endParaRPr lang="en-US">
              <a:latin typeface="Georgia" pitchFamily="18" charset="0"/>
            </a:endParaRPr>
          </a:p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357188"/>
            <a:ext cx="755808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00438" y="5286375"/>
            <a:ext cx="2063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pizza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57813" y="3571875"/>
            <a:ext cx="33575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632B8D"/>
                </a:solidFill>
                <a:latin typeface="Georgia" pitchFamily="18" charset="0"/>
              </a:rPr>
              <a:t>sandwich</a:t>
            </a:r>
            <a:endParaRPr lang="ru-RU" sz="4800" b="1">
              <a:solidFill>
                <a:srgbClr val="632B8D"/>
              </a:solidFill>
              <a:latin typeface="Georgia" pitchFamily="18" charset="0"/>
            </a:endParaRPr>
          </a:p>
        </p:txBody>
      </p:sp>
      <p:pic>
        <p:nvPicPr>
          <p:cNvPr id="16386" name="Picture 2" descr="http://altfast.ru/uploads/posts/2011-05/1305311283_lxvagwov7cwb170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404813"/>
            <a:ext cx="41243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http://www.fotokanal.com/images/43/sausage-sandwich_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413" y="2852738"/>
            <a:ext cx="428466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75" y="5643563"/>
            <a:ext cx="2571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burger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7410" name="Picture 2" descr="http://img1.liveinternet.ru/images/attach/c/1/50/688/50688138_mco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33375"/>
            <a:ext cx="5876925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357563" y="5429250"/>
            <a:ext cx="2786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chips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8434" name="Picture 2" descr="http://cs316630.userapi.com/v316630369/a341/WCAATMFbu9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692150"/>
            <a:ext cx="7119937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3800" y="4292600"/>
            <a:ext cx="36433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sausage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9458" name="Picture 2" descr="http://img1.liveinternet.ru/images/attach/c/2/73/751/73751329_73749264_0909962d7e967d2253eaf811261115f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333375"/>
            <a:ext cx="4633912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http://www.yuga.ru/media/saus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213100"/>
            <a:ext cx="41243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29000" y="5429250"/>
            <a:ext cx="26431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cheese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0482" name="Picture 6" descr="http://s47.radikal.ru/i117/1109/87/af40afe0279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765175"/>
            <a:ext cx="585311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851275" y="5445125"/>
            <a:ext cx="18557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7030A0"/>
                </a:solidFill>
                <a:latin typeface="Georgia" pitchFamily="18" charset="0"/>
              </a:rPr>
              <a:t>salad</a:t>
            </a:r>
            <a:endParaRPr lang="ru-RU" sz="4800" b="1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1506" name="Picture 2" descr="http://www.ankarasitelersehri.com/13/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525463"/>
            <a:ext cx="72644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310</TotalTime>
  <Words>127</Words>
  <Application>Microsoft Office PowerPoint</Application>
  <PresentationFormat>Экран (4:3)</PresentationFormat>
  <Paragraphs>46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Georgia</vt:lpstr>
      <vt:lpstr>Times New Roman</vt:lpstr>
      <vt:lpstr>Wingdings</vt:lpstr>
      <vt:lpstr>Wingdings 2</vt:lpstr>
      <vt:lpstr>Официальная</vt:lpstr>
      <vt:lpstr>Презентация к уроку английского языку во 2 классе по теме « Любимая еда»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</dc:title>
  <dc:creator>Admin</dc:creator>
  <cp:lastModifiedBy>Кристина</cp:lastModifiedBy>
  <cp:revision>27</cp:revision>
  <dcterms:created xsi:type="dcterms:W3CDTF">2013-02-14T09:36:58Z</dcterms:created>
  <dcterms:modified xsi:type="dcterms:W3CDTF">2019-12-17T12:07:16Z</dcterms:modified>
</cp:coreProperties>
</file>