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18099-BF9D-45E3-86F0-0E202F13F91B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D68E7-C446-45C1-A306-5F642A871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5.jpeg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по теме «</a:t>
            </a:r>
            <a:r>
              <a:rPr lang="en-US" dirty="0" smtClean="0"/>
              <a:t>That’s the Rule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к УМК </a:t>
            </a:r>
            <a:r>
              <a:rPr lang="en-US" dirty="0" smtClean="0"/>
              <a:t>Spotlight 6. Module 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ats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620688"/>
            <a:ext cx="8040796" cy="53507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5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2672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9872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271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343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415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6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487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7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559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8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80000" y="55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80000" y="127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80000" y="199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80000" y="270892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80000" y="34290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80000" y="415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80000" y="487080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80000" y="558924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20000" y="55080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Students can’t have parties in their rooms.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620000" y="127080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Students can’t keep pets in rooms.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620000" y="3430800"/>
            <a:ext cx="7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Students mustn’t go in the dining room barefoot.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620000" y="4869160"/>
            <a:ext cx="7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Students mustn’t feed the squirrels or the birds.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620000" y="5589240"/>
            <a:ext cx="7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Students can’t stay for a period longer than 4 nights.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2880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rule/obligation</a:t>
            </a:r>
          </a:p>
          <a:p>
            <a:pPr algn="ctr"/>
            <a:r>
              <a:rPr lang="en-US" sz="3200" dirty="0" smtClean="0"/>
              <a:t>(</a:t>
            </a:r>
            <a:r>
              <a:rPr lang="ru-RU" sz="3200" dirty="0" smtClean="0"/>
              <a:t>правило, долг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3" name="Стрелка вниз 2"/>
          <p:cNvSpPr/>
          <p:nvPr/>
        </p:nvSpPr>
        <p:spPr>
          <a:xfrm>
            <a:off x="827584" y="1844824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57301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must</a:t>
            </a:r>
            <a:endParaRPr lang="ru-RU" sz="3200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653136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</a:t>
            </a:r>
            <a:r>
              <a:rPr lang="en-US" sz="2800" u="sng" dirty="0" smtClean="0">
                <a:solidFill>
                  <a:srgbClr val="C00000"/>
                </a:solidFill>
              </a:rPr>
              <a:t>must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keep the room clean.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548680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f</a:t>
            </a:r>
            <a:r>
              <a:rPr lang="en-US" sz="3200" dirty="0" smtClean="0"/>
              <a:t>orbidden</a:t>
            </a:r>
          </a:p>
          <a:p>
            <a:pPr algn="ctr"/>
            <a:r>
              <a:rPr lang="en-US" sz="3200" dirty="0" smtClean="0"/>
              <a:t>(</a:t>
            </a:r>
            <a:r>
              <a:rPr lang="ru-RU" sz="3200" dirty="0" smtClean="0"/>
              <a:t>запрещено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067944" y="1844824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75856" y="357301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solidFill>
                  <a:srgbClr val="C00000"/>
                </a:solidFill>
              </a:rPr>
              <a:t>m</a:t>
            </a:r>
            <a:r>
              <a:rPr lang="en-US" sz="3200" u="sng" dirty="0" smtClean="0">
                <a:solidFill>
                  <a:srgbClr val="C00000"/>
                </a:solidFill>
              </a:rPr>
              <a:t>ustn’t</a:t>
            </a:r>
            <a:endParaRPr lang="ru-RU" sz="3200" u="sng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4653136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</a:t>
            </a:r>
            <a:r>
              <a:rPr lang="en-US" sz="2800" u="sng" dirty="0" smtClean="0">
                <a:solidFill>
                  <a:srgbClr val="C00000"/>
                </a:solidFill>
              </a:rPr>
              <a:t>mustn’t</a:t>
            </a:r>
            <a:r>
              <a:rPr lang="ru-RU" sz="2800" dirty="0" smtClean="0"/>
              <a:t> </a:t>
            </a:r>
            <a:r>
              <a:rPr lang="en-US" sz="2800" dirty="0" smtClean="0"/>
              <a:t>eat in class.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615608" y="548680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n</a:t>
            </a:r>
            <a:r>
              <a:rPr lang="en-US" sz="3200" dirty="0" smtClean="0"/>
              <a:t>ot allowed</a:t>
            </a:r>
          </a:p>
          <a:p>
            <a:pPr algn="ctr"/>
            <a:r>
              <a:rPr lang="en-US" sz="3200" dirty="0" smtClean="0"/>
              <a:t>(</a:t>
            </a:r>
            <a:r>
              <a:rPr lang="ru-RU" sz="3200" dirty="0" smtClean="0"/>
              <a:t>не разрешается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6948264" y="1844824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156176" y="357301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rgbClr val="C00000"/>
                </a:solidFill>
              </a:rPr>
              <a:t>can’t</a:t>
            </a:r>
            <a:endParaRPr lang="ru-RU" sz="3200" u="sng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4653136"/>
            <a:ext cx="3059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You </a:t>
            </a:r>
            <a:r>
              <a:rPr lang="en-US" sz="2800" u="sng" dirty="0" smtClean="0">
                <a:solidFill>
                  <a:srgbClr val="C00000"/>
                </a:solidFill>
              </a:rPr>
              <a:t>can’t</a:t>
            </a:r>
            <a:r>
              <a:rPr lang="ru-RU" sz="2800" dirty="0" smtClean="0"/>
              <a:t> </a:t>
            </a:r>
            <a:r>
              <a:rPr lang="en-US" sz="2800" dirty="0" smtClean="0"/>
              <a:t>play loud music at night.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Learnt new words about houses.</a:t>
            </a:r>
          </a:p>
          <a:p>
            <a:endParaRPr lang="en-US" sz="3200" dirty="0"/>
          </a:p>
          <a:p>
            <a:r>
              <a:rPr lang="en-US" sz="3200" dirty="0" smtClean="0"/>
              <a:t>Learnt modal verbs </a:t>
            </a:r>
            <a:r>
              <a:rPr lang="en-US" sz="3200" i="1" dirty="0" smtClean="0"/>
              <a:t>“can’t, must, mustn’t”</a:t>
            </a:r>
            <a:r>
              <a:rPr lang="en-US" sz="3200" dirty="0" smtClean="0"/>
              <a:t>.</a:t>
            </a:r>
          </a:p>
          <a:p>
            <a:endParaRPr lang="en-US" sz="3200" i="1" dirty="0"/>
          </a:p>
          <a:p>
            <a:r>
              <a:rPr lang="en-US" sz="3200" dirty="0" smtClean="0"/>
              <a:t>Made some rules for our rooms.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472514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Interesting, exciting, boring, funny, difficult, tiring, unusual.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sz="4900" dirty="0" smtClean="0"/>
              <a:t>My home is my castle.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(English saying)</a:t>
            </a:r>
            <a:endParaRPr lang="ru-RU" dirty="0"/>
          </a:p>
        </p:txBody>
      </p:sp>
      <p:pic>
        <p:nvPicPr>
          <p:cNvPr id="4" name="Содержимое 3" descr="citade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28875" y="2005806"/>
            <a:ext cx="4286250" cy="37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19872" y="2348880"/>
            <a:ext cx="2664296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79912" y="306896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Dwellings</a:t>
            </a:r>
            <a:endParaRPr lang="ru-RU" sz="2800" dirty="0"/>
          </a:p>
        </p:txBody>
      </p:sp>
      <p:pic>
        <p:nvPicPr>
          <p:cNvPr id="6" name="Рисунок 5" descr="Mysore_Palace_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75856" y="188640"/>
            <a:ext cx="2793095" cy="1700808"/>
          </a:xfrm>
          <a:prstGeom prst="rect">
            <a:avLst/>
          </a:prstGeom>
        </p:spPr>
      </p:pic>
      <p:pic>
        <p:nvPicPr>
          <p:cNvPr id="7" name="Рисунок 6" descr="hotel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72200" y="188640"/>
            <a:ext cx="2531337" cy="1699200"/>
          </a:xfrm>
          <a:prstGeom prst="rect">
            <a:avLst/>
          </a:prstGeom>
        </p:spPr>
      </p:pic>
      <p:pic>
        <p:nvPicPr>
          <p:cNvPr id="8" name="Рисунок 7" descr="tent-t23354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372200" y="2348880"/>
            <a:ext cx="2337649" cy="1655056"/>
          </a:xfrm>
          <a:prstGeom prst="rect">
            <a:avLst/>
          </a:prstGeom>
        </p:spPr>
      </p:pic>
      <p:pic>
        <p:nvPicPr>
          <p:cNvPr id="9" name="Рисунок 8" descr="cottage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516216" y="4509120"/>
            <a:ext cx="2265600" cy="1699200"/>
          </a:xfrm>
          <a:prstGeom prst="rect">
            <a:avLst/>
          </a:prstGeom>
        </p:spPr>
      </p:pic>
      <p:pic>
        <p:nvPicPr>
          <p:cNvPr id="10" name="Рисунок 9" descr="campus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3563888" y="4509120"/>
            <a:ext cx="2267298" cy="1699200"/>
          </a:xfrm>
          <a:prstGeom prst="rect">
            <a:avLst/>
          </a:prstGeom>
        </p:spPr>
      </p:pic>
      <p:pic>
        <p:nvPicPr>
          <p:cNvPr id="11" name="Рисунок 10" descr="house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95536" y="4509120"/>
            <a:ext cx="2265600" cy="1699200"/>
          </a:xfrm>
          <a:prstGeom prst="rect">
            <a:avLst/>
          </a:prstGeom>
        </p:spPr>
      </p:pic>
      <p:pic>
        <p:nvPicPr>
          <p:cNvPr id="13" name="Рисунок 12" descr="flats.jp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395536" y="188640"/>
            <a:ext cx="2553443" cy="1699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4" y="177281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Palace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300192" y="177281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Hotel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177120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Block of flats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386104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Tent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300192" y="609329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Cottage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2555776" y="6093296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University halls of residence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609329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House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ysore_Palace_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644958"/>
            <a:ext cx="9144000" cy="556808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tel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462266"/>
            <a:ext cx="9144000" cy="5933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nt-t2335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908720"/>
            <a:ext cx="6782991" cy="48023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ttage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mpus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71600" y="620688"/>
            <a:ext cx="7203391" cy="53984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use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764704"/>
            <a:ext cx="6912768" cy="51845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173</Words>
  <Application>Microsoft Office PowerPoint</Application>
  <PresentationFormat>Экран (4:3)</PresentationFormat>
  <Paragraphs>49</Paragraphs>
  <Slides>14</Slides>
  <Notes>0</Notes>
  <HiddenSlides>7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к уроку по теме «That’s the Rule» к УМК Spotlight 6. Module 8</vt:lpstr>
      <vt:lpstr>My home is my castle.  (English saying)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по теме «That’s the Rule» к УМК Spotlight 6. Module 8</dc:title>
  <dc:creator>Хватова Анастасия</dc:creator>
  <cp:lastModifiedBy>Кристина</cp:lastModifiedBy>
  <cp:revision>12</cp:revision>
  <dcterms:created xsi:type="dcterms:W3CDTF">2014-04-08T01:34:10Z</dcterms:created>
  <dcterms:modified xsi:type="dcterms:W3CDTF">2019-12-17T11:46:08Z</dcterms:modified>
</cp:coreProperties>
</file>