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2BADD0-4DD5-46B8-A816-1E339B410643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DDE8AC-4E05-42B5-9B16-1CFC50619D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571612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РОЛЬ ПРОЕКТНОЙ ДЕЯТЕЛЬНОСТИ В РЕЧЕВОМ РАЗВИТИИ ДЕТЕЙ ДОШКОЛЬНОГО ВОЗРАСТА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Спецификой проектной деятельности в дошкольной системе образования является то, что ребенок еще не готов самостоятельно найти противоречия в окружающем, сформулировать проблему определить замысел. Поэтому в образовательном процессе ДОУ проектная деятельность носит характер сотрудничества, в котором принимают участие дети и педагоги, а также родители и другие члены семьи.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571480"/>
            <a:ext cx="864399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 позволяет: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у дошкольников умения наблюдать, анализировать явления, делать выводы, проводить сравнения, обобщения;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творческое мышление, логику познания, пытливость ума;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формировать навыки сотрудничества в совместной познавательно - поисковой и исследовательской деятельности и др.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642918"/>
            <a:ext cx="82868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проектов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педагогическая технология, стержнем которой является самостоятельная деятельность детей — исследовательская, познавательная, продуктивная, в процессе которой ребенок познает окружающий мир и воплощает новые знания в реальные продукты.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88640"/>
            <a:ext cx="69049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Проект: «Профессия моей мамы»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Documents and Settings\Admin\Рабочий стол\ДЛЯ КАТИ\20180228_09293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245712">
            <a:off x="357266" y="1996846"/>
            <a:ext cx="3087552" cy="2490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Admin\Рабочий стол\ДЛЯ КАТИ\20180228_0930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13505">
            <a:off x="3490260" y="1991225"/>
            <a:ext cx="2879591" cy="2285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Admin\Рабочий стол\ДЛЯ КАТИ\20180228_0931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08168">
            <a:off x="6245009" y="1973825"/>
            <a:ext cx="3058204" cy="2304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ДЛЯ КАТИ\20180228_09315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32576">
            <a:off x="-79861" y="1012436"/>
            <a:ext cx="3265168" cy="2522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ДЛЯ КАТИ\20180228_0932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637955">
            <a:off x="6115348" y="956959"/>
            <a:ext cx="3128411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00042"/>
            <a:ext cx="2666398" cy="3051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149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</cp:revision>
  <dcterms:created xsi:type="dcterms:W3CDTF">2018-02-28T05:59:08Z</dcterms:created>
  <dcterms:modified xsi:type="dcterms:W3CDTF">2019-12-17T12:56:20Z</dcterms:modified>
</cp:coreProperties>
</file>