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17C1DB-EA07-49B9-ABCA-41472D96F3B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17AE3C-63CA-46D4-8D9B-52B817D743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План-конспект занятия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Тема. Растровая графика.</a:t>
            </a:r>
            <a:r>
              <a:rPr lang="ru-RU" b="1" dirty="0" smtClean="0"/>
              <a:t> </a:t>
            </a:r>
            <a:r>
              <a:rPr lang="ru-RU" b="1" dirty="0"/>
              <a:t>«Создание коллажа в программе </a:t>
            </a:r>
            <a:r>
              <a:rPr lang="ru-RU" b="1" dirty="0" err="1"/>
              <a:t>Adobe</a:t>
            </a:r>
            <a:r>
              <a:rPr lang="ru-RU" b="1" dirty="0"/>
              <a:t> </a:t>
            </a:r>
            <a:r>
              <a:rPr lang="ru-RU" b="1" dirty="0" err="1"/>
              <a:t>Photoshop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692150"/>
            <a:ext cx="7848600" cy="23050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Создание  коллажа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«Подводный мир»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Исходные фото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338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138" y="1624013"/>
            <a:ext cx="2314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0438" y="3141663"/>
            <a:ext cx="1677987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129063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9575" y="3506788"/>
            <a:ext cx="2038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3775" y="200025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1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6775" y="3173413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1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26150" y="4216400"/>
            <a:ext cx="2381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3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1500" y="5489575"/>
            <a:ext cx="1806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4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03450" y="4208463"/>
            <a:ext cx="19685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5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24250" y="5110163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Рисунок 16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8488" y="5011738"/>
            <a:ext cx="1928812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Рисунок 17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48500" y="574675"/>
            <a:ext cx="186055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498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>Фото «Под водой».</a:t>
            </a:r>
            <a:b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Меняем цветовое решение:</a:t>
            </a:r>
            <a:b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Изображение-Регулировки-Цветовой баланс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982788"/>
            <a:ext cx="72009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3263" y="4357688"/>
            <a:ext cx="322897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5700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Используя технику коллажа вставляем исходные изображения рыб: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338"/>
            <a:ext cx="8640762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9688" y="695325"/>
            <a:ext cx="9144001" cy="2616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Слой – Дубликат – Перемещение – Редактирование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Произвольная трансформация – Подтвердить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  <a:sym typeface="Wingdings"/>
              </a:rPr>
              <a:t> - Изображение – Регулировки – Цветовой баланс;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  <a:sym typeface="Wingdings"/>
              </a:rPr>
              <a:t>По аналогии добавляем остальных рыб , домик, камни , кораллы. Морскую звезду (добавляем  « трансформация – перспектива»),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  <a:sym typeface="Wingdings"/>
              </a:rPr>
              <a:t>ракушку (выделение – волшебная палочка).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968625"/>
            <a:ext cx="870585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3059113" y="6092825"/>
            <a:ext cx="73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5738" y="68263"/>
            <a:ext cx="680561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Создаем видоизмененные копии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351837" cy="1873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  <a:t>Добавляем водоросли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>Быстрая маска – Кисть(черная) – Вывод быстрой маски – Выделение –Инвертировать – Редактирование – Резать – Вставить на фон.</a:t>
            </a:r>
            <a:endParaRPr lang="ru-RU" sz="31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205038"/>
            <a:ext cx="32416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913" y="4365625"/>
            <a:ext cx="31765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2181225"/>
            <a:ext cx="5256212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6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  <a:t>Добавление подсветки воды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800" b="1" i="1" dirty="0" smtClean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Фильтр – </a:t>
            </a:r>
            <a:r>
              <a:rPr lang="en-US" sz="2800" b="1" i="1" dirty="0" smtClean="0">
                <a:solidFill>
                  <a:schemeClr val="accent5">
                    <a:lumMod val="75000"/>
                  </a:schemeClr>
                </a:solidFill>
              </a:rPr>
              <a:t>Render – Lens Flare)</a:t>
            </a:r>
            <a:br>
              <a:rPr lang="en-US" sz="28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  <a:t>и текста</a:t>
            </a:r>
            <a:b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>( маска текста –</a:t>
            </a:r>
            <a:r>
              <a:rPr lang="ru-RU" sz="3100" b="1" i="1" dirty="0">
                <a:solidFill>
                  <a:schemeClr val="accent5">
                    <a:lumMod val="75000"/>
                  </a:schemeClr>
                </a:solidFill>
              </a:rPr>
              <a:t>искаженный текст- д</a:t>
            </a: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>уга - градиент )</a:t>
            </a:r>
            <a:endParaRPr lang="ru-RU" sz="31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708275"/>
            <a:ext cx="337502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4452938"/>
            <a:ext cx="40163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0825" y="2708275"/>
            <a:ext cx="3633788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user\Desktop\morskoe_dnoГОТО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052513"/>
            <a:ext cx="8280400" cy="561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303338" y="234950"/>
            <a:ext cx="570714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Получилась </a:t>
            </a: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вот такая открытка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Тип занятия</a:t>
            </a:r>
            <a:r>
              <a:rPr lang="ru-RU" dirty="0"/>
              <a:t>. Комбинированный (закрепление изученного материала, проблемное изложение нового материала, исследование и практическая отработка)</a:t>
            </a:r>
          </a:p>
          <a:p>
            <a:r>
              <a:rPr lang="ru-RU" b="1" dirty="0"/>
              <a:t>Технология занятия.</a:t>
            </a:r>
            <a:r>
              <a:rPr lang="ru-RU" dirty="0"/>
              <a:t> Модульное обучение. </a:t>
            </a: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62462"/>
            <a:ext cx="1476065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занятия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Обобщение полученных знаний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работе в среде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Photoshop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закрепление знаний теории по растровой графике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выделение и перемещение областей,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инструментов редактора,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цветовая коррекция изображений;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закрепление практических навыков при работе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 слоями.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2418274"/>
            <a:ext cx="8859669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занятия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Обобщение полученных знания по работе в среде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Photoshop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закрепление основных понятий и приемов работы.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(выделение и перемещение областей, создание коллажей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использованием инструментов выделения, цветовая коррекция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изображений);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закрепление практических навыков при работе со слоями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045368"/>
            <a:ext cx="8457252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Планируемые результаты.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Умение создавать коллажи в программе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Adobe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Photoshop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использованием различных инструментов.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термины.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Растровая графика, панель инструментов,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меню, слои,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трансформирование, инверсия, цветовой баланс, коллаж.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Оборудование: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Adobe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Photoshop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CS6;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Файлы с заготовками для использования при выполнении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Готовый образец;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Интерактивная доска.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-1960915"/>
            <a:ext cx="7884368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 занятия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Организационная часть. (2 мин.).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Повторение. Фронтальный опрос по пройденному материалу (5 мин.).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Объяснение нового материала (10 мин.).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Выполнение практической работы (20 мин.)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Подведение итогов  (3 мин.)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 занятия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Сегодня на уроке мы с вами обобщим знания,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полученные на предыдущих уроках и во время практической работы  будем их применять. Познакомимся еще с одним важным инструментом выделения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Редактирование в режиме быстрой маски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-3433935"/>
            <a:ext cx="8670707" cy="732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u="sng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Выполним действия.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Включаем инструмент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Редактирование в режиме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Быстрая маска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Выбираем на панели инструментов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Закрашиваем кистью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нужный фрагмент.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Отключаем инструмент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Редактирование в режиме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Быстрая маска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Делаем инверсию (Выделение-Инверсия)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Редактирование в режиме "Быстрая маска"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Выполняем команду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Изображение-Коррекция-Цветовой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баланс«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или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Изображение-Коррекция-Цветовой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тон/Насыщенность«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(демонстрируется на экране)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Продолжим работу над созданием коллажа.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Этапы работы и готовый коллаж представлены далее в презентации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-1146180"/>
            <a:ext cx="788436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Повторение: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Перечислить инструменты выделения.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 открыть палитру слоев?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 добавить новый слой?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 перенести выделенный объект на нужный слой?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чего применяется инверсия выделенной области?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289216"/>
            <a:ext cx="184731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-725983"/>
            <a:ext cx="813690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Вспомним, с какими инструментами вы уже знакомы?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(Инструмент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Перемещение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инструменты выделения).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Что нужно уметь выделять на изображении? (Фрагменты изображения).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умения вам еще необходимы для редактирования и монтажа?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(Работа со слоями).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инструменты выделения вы использовали во время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выполнения коллажа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(Инструмент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Быстрое выделение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Магнитное лассо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"Перемещение").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Продолжим работу над созданием коллажа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«Подводный мир»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Картинки и заготовки находятся в папке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Коллаж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рабочем столе.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Научимся пользоваться инструментом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Редактирование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режиме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Быстрая маска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»»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Посмотрите, как он выглядит (демонстрируется на экране)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Найдите его на панели инструментов. Этот инструмент вам будет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 для выделения объектов сложной формы.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270</Words>
  <Application>Microsoft Office PowerPoint</Application>
  <PresentationFormat>Экран (4:3)</PresentationFormat>
  <Paragraphs>153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План-конспект занятия  Тема. Растровая графика. «Создание коллажа в программе Adobe Photoshop»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Создание  коллажа   «Подводный мир»</vt:lpstr>
      <vt:lpstr>Исходные фото</vt:lpstr>
      <vt:lpstr>Фото «Под водой». Меняем цветовое решение: Изображение-Регулировки-Цветовой баланс</vt:lpstr>
      <vt:lpstr>Используя технику коллажа вставляем исходные изображения рыб:</vt:lpstr>
      <vt:lpstr>Слайд 14</vt:lpstr>
      <vt:lpstr>Добавляем водоросли Быстрая маска – Кисть(черная) – Вывод быстрой маски – Выделение –Инвертировать – Редактирование – Резать – Вставить на фон.</vt:lpstr>
      <vt:lpstr>Добавление подсветки воды (Фильтр – Render – Lens Flare) и текста ( маска текста –искаженный текст- дуга - градиент )</vt:lpstr>
      <vt:lpstr>Слайд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План-конспект занятия  Тема. Растровая графика. «Создание коллажа в программе Adobe Photoshop»</dc:title>
  <dc:creator>222</dc:creator>
  <cp:lastModifiedBy>222</cp:lastModifiedBy>
  <cp:revision>9</cp:revision>
  <dcterms:created xsi:type="dcterms:W3CDTF">2019-12-17T16:29:52Z</dcterms:created>
  <dcterms:modified xsi:type="dcterms:W3CDTF">2019-12-17T17:49:49Z</dcterms:modified>
</cp:coreProperties>
</file>