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Слова на букву «Э»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1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21626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392558" y="198784"/>
            <a:ext cx="5675242" cy="2014330"/>
          </a:xfrm>
        </p:spPr>
        <p:txBody>
          <a:bodyPr>
            <a:noAutofit/>
          </a:bodyPr>
          <a:lstStyle/>
          <a:p>
            <a:r>
              <a:rPr lang="ru-RU" sz="9600" dirty="0" smtClean="0"/>
              <a:t>эвкалипт</a:t>
            </a:r>
            <a:endParaRPr lang="ru-RU" sz="9600" dirty="0"/>
          </a:p>
        </p:txBody>
      </p:sp>
      <p:pic>
        <p:nvPicPr>
          <p:cNvPr id="1026" name="Picture 2" descr="Картинки по запросу фото эвкалип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680" y="2213114"/>
            <a:ext cx="6331134" cy="4386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фото эвкалипт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3956" y="1789044"/>
            <a:ext cx="4976753" cy="333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73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эдельвейс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4483698" y="6394288"/>
            <a:ext cx="3262762" cy="268169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Картинки по запросу фото эдельвейс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559" y="1836482"/>
            <a:ext cx="4929809" cy="489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фото эдельвейса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368" y="1836482"/>
            <a:ext cx="3523053" cy="435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фото эдельвейс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8914" y="4093816"/>
            <a:ext cx="3594790" cy="256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22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6300" y="642594"/>
            <a:ext cx="7708900" cy="1371600"/>
          </a:xfrm>
        </p:spPr>
        <p:txBody>
          <a:bodyPr>
            <a:noAutofit/>
          </a:bodyPr>
          <a:lstStyle/>
          <a:p>
            <a:r>
              <a:rPr lang="ru-RU" sz="9600" dirty="0"/>
              <a:t>Э</a:t>
            </a:r>
            <a:r>
              <a:rPr lang="ru-RU" sz="9600" dirty="0" smtClean="0"/>
              <a:t>дисон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1</a:t>
            </a:r>
            <a:endParaRPr lang="ru-RU" sz="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фонограф</a:t>
            </a:r>
            <a:endParaRPr lang="ru-RU" sz="3200" dirty="0"/>
          </a:p>
        </p:txBody>
      </p:sp>
      <p:pic>
        <p:nvPicPr>
          <p:cNvPr id="3074" name="Picture 2" descr="Картинки по запросу фото эдисо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56" y="1758156"/>
            <a:ext cx="4871244" cy="487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фото эдисон фонограф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1" y="2947034"/>
            <a:ext cx="3746499" cy="350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63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642594"/>
            <a:ext cx="8077200" cy="1371600"/>
          </a:xfrm>
        </p:spPr>
        <p:txBody>
          <a:bodyPr>
            <a:noAutofit/>
          </a:bodyPr>
          <a:lstStyle/>
          <a:p>
            <a:r>
              <a:rPr lang="ru-RU" sz="9600" dirty="0" smtClean="0"/>
              <a:t>Эквадор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1</a:t>
            </a:r>
            <a:endParaRPr lang="ru-RU" sz="800" dirty="0"/>
          </a:p>
        </p:txBody>
      </p:sp>
      <p:pic>
        <p:nvPicPr>
          <p:cNvPr id="4098" name="Picture 2" descr="Картинки по запросу фото карта эквадо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178" y="2014194"/>
            <a:ext cx="7177421" cy="455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фото эквадор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3368" y="2820065"/>
            <a:ext cx="5611738" cy="374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3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Электрический угорь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1</a:t>
            </a:r>
            <a:endParaRPr lang="ru-RU" sz="800" dirty="0"/>
          </a:p>
        </p:txBody>
      </p:sp>
      <p:pic>
        <p:nvPicPr>
          <p:cNvPr id="5122" name="Picture 2" descr="Картинки по запросу фото электрический угорь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63" y="2074334"/>
            <a:ext cx="6111639" cy="438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Картинки по запросу фото электрический угорь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1487" y="2014194"/>
            <a:ext cx="4207750" cy="438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36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642594"/>
            <a:ext cx="9029700" cy="1371600"/>
          </a:xfrm>
        </p:spPr>
        <p:txBody>
          <a:bodyPr>
            <a:noAutofit/>
          </a:bodyPr>
          <a:lstStyle/>
          <a:p>
            <a:r>
              <a:rPr lang="ru-RU" sz="9600" dirty="0" smtClean="0"/>
              <a:t>электровоз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ки по запросу фото электровоз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300" y="2014194"/>
            <a:ext cx="6339121" cy="447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фото электровоз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6276" y="2014194"/>
            <a:ext cx="5386324" cy="302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16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2800" y="642594"/>
            <a:ext cx="6502400" cy="1371600"/>
          </a:xfrm>
        </p:spPr>
        <p:txBody>
          <a:bodyPr>
            <a:noAutofit/>
          </a:bodyPr>
          <a:lstStyle/>
          <a:p>
            <a:r>
              <a:rPr lang="ru-RU" sz="9600" dirty="0" smtClean="0"/>
              <a:t>эму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1</a:t>
            </a:r>
            <a:endParaRPr lang="ru-RU" sz="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фото эму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558" y="1841500"/>
            <a:ext cx="5330388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фото эму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4100" y="1841500"/>
            <a:ext cx="583894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12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6400" y="642594"/>
            <a:ext cx="8178800" cy="1371600"/>
          </a:xfrm>
        </p:spPr>
        <p:txBody>
          <a:bodyPr>
            <a:noAutofit/>
          </a:bodyPr>
          <a:lstStyle/>
          <a:p>
            <a:r>
              <a:rPr lang="ru-RU" sz="9600" dirty="0" smtClean="0"/>
              <a:t>эскимос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1</a:t>
            </a:r>
            <a:endParaRPr lang="ru-RU" sz="800" dirty="0"/>
          </a:p>
        </p:txBody>
      </p:sp>
      <p:pic>
        <p:nvPicPr>
          <p:cNvPr id="8194" name="Picture 2" descr="Картинки по запросу фото эскимосо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171" y="2014194"/>
            <a:ext cx="6566260" cy="441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фото эскимосов на охоте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2975948"/>
            <a:ext cx="5160962" cy="345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81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33</TotalTime>
  <Words>22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Garamond</vt:lpstr>
      <vt:lpstr>Савон</vt:lpstr>
      <vt:lpstr>Слова на букву «Э»</vt:lpstr>
      <vt:lpstr>эвкалипт</vt:lpstr>
      <vt:lpstr>эдельвейс</vt:lpstr>
      <vt:lpstr>Эдисон</vt:lpstr>
      <vt:lpstr>Эквадор</vt:lpstr>
      <vt:lpstr>Электрический угорь</vt:lpstr>
      <vt:lpstr>электровоз</vt:lpstr>
      <vt:lpstr>эму</vt:lpstr>
      <vt:lpstr>эскимос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 на букву «Э»</dc:title>
  <dc:creator>valera ivchenko</dc:creator>
  <cp:lastModifiedBy>valera ivchenko</cp:lastModifiedBy>
  <cp:revision>4</cp:revision>
  <dcterms:created xsi:type="dcterms:W3CDTF">2019-12-17T13:51:51Z</dcterms:created>
  <dcterms:modified xsi:type="dcterms:W3CDTF">2019-12-17T14:30:10Z</dcterms:modified>
</cp:coreProperties>
</file>