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4DB99-15CC-4177-8B67-84B2D8AFB4C9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E4948-6B9C-42E6-9251-8B54E7258A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Aleks\Desktop\картинки\рамка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39" y="1"/>
            <a:ext cx="9112461" cy="68579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5984" y="1714488"/>
            <a:ext cx="55007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и свойство</a:t>
            </a:r>
          </a:p>
          <a:p>
            <a:pPr algn="ctr"/>
            <a:r>
              <a:rPr lang="ru-RU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биогеоценоза</a:t>
            </a:r>
          </a:p>
          <a:p>
            <a:pPr algn="ctr"/>
            <a:r>
              <a:rPr lang="ru-RU" sz="5400" b="1" i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класс</a:t>
            </a:r>
            <a:endParaRPr lang="ru-RU" sz="54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кругленный прямоугольник 5"/>
          <p:cNvSpPr>
            <a:spLocks noChangeArrowheads="1"/>
          </p:cNvSpPr>
          <p:nvPr/>
        </p:nvSpPr>
        <p:spPr bwMode="auto">
          <a:xfrm>
            <a:off x="0" y="428604"/>
            <a:ext cx="9144000" cy="1785926"/>
          </a:xfrm>
          <a:prstGeom prst="roundRect">
            <a:avLst>
              <a:gd name="adj" fmla="val 16667"/>
            </a:avLst>
          </a:prstGeom>
          <a:solidFill>
            <a:srgbClr val="DDD8C2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При переходе с одного трофического уровня на другой в цепях питания передается около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504D"/>
                </a:solidFill>
                <a:effectLst/>
                <a:latin typeface="Calibri" pitchFamily="34" charset="0"/>
                <a:cs typeface="Arial" pitchFamily="34" charset="0"/>
              </a:rPr>
              <a:t>10% энергии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, а остальная рассеивается в виде тепла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9" name="Скругленный прямоугольник 6"/>
          <p:cNvSpPr>
            <a:spLocks noChangeArrowheads="1"/>
          </p:cNvSpPr>
          <p:nvPr/>
        </p:nvSpPr>
        <p:spPr bwMode="auto">
          <a:xfrm>
            <a:off x="0" y="2500306"/>
            <a:ext cx="9144000" cy="221457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Значение правила 10%.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Ограничивает длину цепей питания.</a:t>
            </a:r>
            <a:r>
              <a:rPr lang="ru-RU" sz="2800" b="1" dirty="0"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Определяет уменьшение продукции биомассы и энергии по мере продвижения по трофическим уровням.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0" y="5072074"/>
            <a:ext cx="9144000" cy="142876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25400">
            <a:solidFill>
              <a:srgbClr val="243F6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Правило экологической пирамиды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закономерность, отражающая прогрессивное уменьшение массы, энергии или особей каждого последующего звена пищевой цепи.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reeppt4u.com/u/storage/ppt_3101/16ba0-1384834518-67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17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oklad-referat.ru/public/page_images/805/163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14348" y="1285860"/>
            <a:ext cx="7429552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§16 стр. 80-85, рис 18-19,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 4 стр. 85, рис. 19,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«Ученые»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/>
          <a:srcRect l="20833" t="17500" r="22917" b="13055"/>
          <a:stretch>
            <a:fillRect/>
          </a:stretch>
        </p:blipFill>
        <p:spPr bwMode="auto">
          <a:xfrm>
            <a:off x="857224" y="321992"/>
            <a:ext cx="7429552" cy="621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0"/>
          <p:cNvPicPr>
            <a:picLocks noChangeAspect="1" noChangeArrowheads="1"/>
          </p:cNvPicPr>
          <p:nvPr/>
        </p:nvPicPr>
        <p:blipFill>
          <a:blip r:embed="rId2"/>
          <a:srcRect l="5000" t="18611" r="4584" b="6389"/>
          <a:stretch>
            <a:fillRect/>
          </a:stretch>
        </p:blipFill>
        <p:spPr bwMode="auto">
          <a:xfrm>
            <a:off x="309594" y="285752"/>
            <a:ext cx="8477248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08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4"/>
          <p:cNvPicPr>
            <a:picLocks noChangeAspect="1" noChangeArrowheads="1"/>
          </p:cNvPicPr>
          <p:nvPr/>
        </p:nvPicPr>
        <p:blipFill>
          <a:blip r:embed="rId2"/>
          <a:srcRect l="5832" t="6111" r="6458" b="11389"/>
          <a:stretch>
            <a:fillRect/>
          </a:stretch>
        </p:blipFill>
        <p:spPr bwMode="auto">
          <a:xfrm>
            <a:off x="0" y="0"/>
            <a:ext cx="91137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96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</dc:creator>
  <cp:lastModifiedBy>Aleks</cp:lastModifiedBy>
  <cp:revision>11</cp:revision>
  <dcterms:created xsi:type="dcterms:W3CDTF">2019-12-15T19:59:35Z</dcterms:created>
  <dcterms:modified xsi:type="dcterms:W3CDTF">2019-12-17T19:55:03Z</dcterms:modified>
</cp:coreProperties>
</file>