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5C07793-2EA8-420C-A296-BB5AD2EF8BC0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60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C6B4C-7544-450D-B43A-EE8EE1699937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7B462-89A1-4457-BD08-BA200ABD9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650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81A50E-98FC-4AEC-817A-7F4FE1BD6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11131BD-61DF-4524-ACF9-D1D683933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4212480-36E2-461F-B497-FBC7B0BA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533BDE3-566C-42D8-8EF8-9D6D6874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7505B6-98A7-4D70-A752-8BE43550C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3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CBFF8B-AC20-4D93-A905-B3E59D5BF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9A3EB37-E9C8-4827-8AD0-98B26C383C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93BCB5E-3698-4D88-B9B2-6CBC13CF4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8BE616A-71B8-40FF-A4A2-54B6ACE6D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0D78353-34B0-4417-9C2D-445CB1E24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5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F4DBD3C-E3BC-4CF4-ACF6-5D5D51D26F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5E5F898-F7AB-427E-A99E-02CA658E81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9C9D55-DAA3-4143-A7A0-E54AFDF66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ED652B-0202-4B04-9DA5-FF1AC3AD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B133472-60C8-4882-8EC0-E01CCD4BC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4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A8BDE6-767E-4282-8B51-5D78DBF4B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3C2F3A-B681-40E8-A33C-187DBD65F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D956F28-4A93-4824-96D2-F2D3299C6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FC1A83B-7566-41A8-9E3E-84EC94689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0A6A1A2-D814-4E66-AC1C-7A93C9A4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54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FC49D5-CF52-4FB8-AE5A-BE42CC31D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85A1201-3592-40D7-A1AE-301A25065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16A404-FAEF-4A32-AD78-AB581A3CD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1B914C-3D21-471A-A298-6460895EA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0DD692-6F76-4236-A3ED-C4AD62FA3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10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B488B7-FBFC-4C75-9C5F-678C1280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FD5424-01D2-419E-98E6-C2963D0A76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EBA4E16-248C-4C29-8E39-6501E5EB7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C257D72-9319-45A7-9399-F27B2E50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DF65143-1454-413F-819D-44AD73B6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4F987E0-8AA3-4E95-A2A8-2CAD262FF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22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3CA089-3D90-4BE3-8369-DAB840E31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ADC260B-5E42-4164-8F83-8A1609F10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3B2BA3-9DB5-46B5-8F9B-6EA30FBE24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275CB7A-D2D6-4C66-BB8F-C47926827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FC52266-2CFF-41ED-8D59-CBE6CA3A4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CDC92F6-F0DA-4D98-83B0-357ADC1EF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4EC12EE-FD9D-43DE-B43B-5C6AB477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FE12551-22A0-49CB-A1EA-3B438A6A3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27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A8843E-0C44-4CDA-A43F-0C0631182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BC5E31A-1773-4F1E-9ED9-C807102F8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5090F0B-DBF0-4FA1-B05D-D081E2C9F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6F8BFE4-6CB6-47BA-8093-01D1236CF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31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7D95EE4-4A66-4AC5-AB46-808D6F95E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55F8267-65A5-45C9-82B9-115AAAAA8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90ED26C-B9C2-44DD-9CE0-150B4580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08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D7DAEC-3F0A-40FF-9244-B1D4708AA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02D501-A2CA-40D1-BBA2-3765CC979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4AC85B4-C1A3-4CAA-AA41-1340727A3C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3C551B-98AE-4C9C-B995-7294F7064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C66F1BE-3224-4FF8-B9F1-2E35FDC33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C5F7236-406C-414B-8378-8AC171FD6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52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1F4203-DA20-4987-B299-06AB777B8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530FE7E-D31E-42F8-A96A-DF4588A152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6506495-CFE5-4274-B26F-6C99F8336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AFF6915-BD73-41EA-B75C-6B418C440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7869FB2-7C1C-4EDB-B62C-BA008C818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350E472-619A-4CF4-8B3E-26717AB3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0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FF5B8A-F149-444D-9425-DA1F7162A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20E3A3A-D0C4-4B2E-B887-B98589E69F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B0F2113-33F7-47F0-A23A-FF6196A82D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6A28D-0916-42BE-8684-35AFC60750A3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BB2BF18-BC06-4ED9-8FE7-CAD02D5DB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4257A8-3300-478F-BA2D-625184C52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3DA2C-CE2D-45A3-8421-2B4F854BE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70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ixabay.com/en/question-mark-question-response-1026527/" TargetMode="Externa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ixabay.com/en/question-mark-question-response-1026527/" TargetMode="Externa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s://pixabay.com/en/speech-balloon-talk-bubble-1027499/" TargetMode="Externa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ixabay.com/en/shops-partnership-cooperation-1026415/" TargetMode="Externa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://cute-pictures.blogspot.com/2011/08/75-free-stock-images-3d-human-character.html" TargetMode="Externa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gisikso.tistory.com/5" TargetMode="Externa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9057" y="665018"/>
            <a:ext cx="6207670" cy="3229909"/>
          </a:xfrm>
        </p:spPr>
        <p:txBody>
          <a:bodyPr anchor="t">
            <a:noAutofit/>
          </a:bodyPr>
          <a:lstStyle/>
          <a:p>
            <a:pPr algn="r"/>
            <a:r>
              <a:rPr lang="ru-RU" sz="4400" dirty="0" smtClean="0">
                <a:latin typeface="Palatino Linotype" panose="02040502050505030304" pitchFamily="18" charset="0"/>
              </a:rPr>
              <a:t>Викторина</a:t>
            </a:r>
            <a:br>
              <a:rPr lang="ru-RU" sz="4400" dirty="0" smtClean="0">
                <a:latin typeface="Palatino Linotype" panose="02040502050505030304" pitchFamily="18" charset="0"/>
              </a:rPr>
            </a:br>
            <a:r>
              <a:rPr lang="ru-RU" sz="4400" dirty="0" smtClean="0">
                <a:latin typeface="Palatino Linotype" panose="02040502050505030304" pitchFamily="18" charset="0"/>
              </a:rPr>
              <a:t> </a:t>
            </a:r>
            <a:r>
              <a:rPr lang="ru-RU" sz="4400" dirty="0">
                <a:latin typeface="Palatino Linotype" panose="02040502050505030304" pitchFamily="18" charset="0"/>
              </a:rPr>
              <a:t>по произведению Марка </a:t>
            </a:r>
            <a:r>
              <a:rPr lang="ru-RU" sz="4400" dirty="0" smtClean="0">
                <a:latin typeface="Palatino Linotype" panose="02040502050505030304" pitchFamily="18" charset="0"/>
              </a:rPr>
              <a:t>Твена</a:t>
            </a:r>
            <a:r>
              <a:rPr lang="en-US" sz="4400" dirty="0">
                <a:latin typeface="Palatino Linotype" panose="02040502050505030304" pitchFamily="18" charset="0"/>
              </a:rPr>
              <a:t> </a:t>
            </a:r>
            <a:r>
              <a:rPr lang="ru-RU" sz="4400" dirty="0" smtClean="0">
                <a:latin typeface="Palatino Linotype" panose="02040502050505030304" pitchFamily="18" charset="0"/>
              </a:rPr>
              <a:t/>
            </a:r>
            <a:br>
              <a:rPr lang="ru-RU" sz="4400" dirty="0" smtClean="0">
                <a:latin typeface="Palatino Linotype" panose="02040502050505030304" pitchFamily="18" charset="0"/>
              </a:rPr>
            </a:br>
            <a:r>
              <a:rPr lang="ru-RU" sz="4400" dirty="0" smtClean="0">
                <a:latin typeface="Palatino Linotype" panose="02040502050505030304" pitchFamily="18" charset="0"/>
              </a:rPr>
              <a:t>«Приключения </a:t>
            </a:r>
            <a:r>
              <a:rPr lang="ru-RU" sz="4400" dirty="0">
                <a:latin typeface="Palatino Linotype" panose="02040502050505030304" pitchFamily="18" charset="0"/>
              </a:rPr>
              <a:t>Тома </a:t>
            </a:r>
            <a:r>
              <a:rPr lang="ru-RU" sz="4400" dirty="0" err="1" smtClean="0">
                <a:latin typeface="Palatino Linotype" panose="02040502050505030304" pitchFamily="18" charset="0"/>
              </a:rPr>
              <a:t>Сойера</a:t>
            </a:r>
            <a:r>
              <a:rPr lang="ru-RU" sz="4400" dirty="0" smtClean="0">
                <a:latin typeface="Palatino Linotype" panose="02040502050505030304" pitchFamily="18" charset="0"/>
              </a:rPr>
              <a:t>».</a:t>
            </a:r>
            <a:br>
              <a:rPr lang="ru-RU" sz="4400" dirty="0" smtClean="0">
                <a:latin typeface="Palatino Linotype" panose="02040502050505030304" pitchFamily="18" charset="0"/>
              </a:rPr>
            </a:br>
            <a:r>
              <a:rPr lang="ru-RU" sz="2400" dirty="0" smtClean="0">
                <a:latin typeface="Palatino Linotype" panose="02040502050505030304" pitchFamily="18" charset="0"/>
              </a:rPr>
              <a:t>Выполнили работу: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smtClean="0">
                <a:latin typeface="Palatino Linotype" panose="02040502050505030304" pitchFamily="18" charset="0"/>
              </a:rPr>
              <a:t>учащиеся 4 «з» класса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err="1" smtClean="0">
                <a:latin typeface="Palatino Linotype" panose="02040502050505030304" pitchFamily="18" charset="0"/>
              </a:rPr>
              <a:t>Хурсан</a:t>
            </a:r>
            <a:r>
              <a:rPr lang="ru-RU" sz="2400" dirty="0" smtClean="0">
                <a:latin typeface="Palatino Linotype" panose="02040502050505030304" pitchFamily="18" charset="0"/>
              </a:rPr>
              <a:t> </a:t>
            </a:r>
            <a:r>
              <a:rPr lang="ru-RU" sz="2400" dirty="0" smtClean="0">
                <a:latin typeface="Palatino Linotype" panose="02040502050505030304" pitchFamily="18" charset="0"/>
              </a:rPr>
              <a:t>Роман,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smtClean="0">
                <a:latin typeface="Palatino Linotype" panose="02040502050505030304" pitchFamily="18" charset="0"/>
              </a:rPr>
              <a:t>Тихонов Платон,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smtClean="0">
                <a:latin typeface="Palatino Linotype" panose="02040502050505030304" pitchFamily="18" charset="0"/>
              </a:rPr>
              <a:t>Смирнов Егор,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err="1" smtClean="0">
                <a:latin typeface="Palatino Linotype" panose="02040502050505030304" pitchFamily="18" charset="0"/>
              </a:rPr>
              <a:t>Гоман</a:t>
            </a:r>
            <a:r>
              <a:rPr lang="ru-RU" sz="2400" dirty="0" smtClean="0">
                <a:latin typeface="Palatino Linotype" panose="02040502050505030304" pitchFamily="18" charset="0"/>
              </a:rPr>
              <a:t> </a:t>
            </a:r>
            <a:r>
              <a:rPr lang="ru-RU" sz="2400" dirty="0" smtClean="0">
                <a:latin typeface="Palatino Linotype" panose="02040502050505030304" pitchFamily="18" charset="0"/>
              </a:rPr>
              <a:t>Илья</a:t>
            </a:r>
            <a:br>
              <a:rPr lang="ru-RU" sz="2400" dirty="0" smtClean="0">
                <a:latin typeface="Palatino Linotype" panose="02040502050505030304" pitchFamily="18" charset="0"/>
              </a:rPr>
            </a:br>
            <a:r>
              <a:rPr lang="ru-RU" sz="2400" dirty="0" smtClean="0">
                <a:latin typeface="Palatino Linotype" panose="02040502050505030304" pitchFamily="18" charset="0"/>
              </a:rPr>
              <a:t>Руководитель –Хажиева Р.А.</a:t>
            </a:r>
            <a:endParaRPr lang="ru-RU" sz="2400" dirty="0">
              <a:latin typeface="Palatino Linotype" panose="02040502050505030304" pitchFamily="18" charset="0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627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3179" y="232295"/>
            <a:ext cx="7110175" cy="2761698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1. Марк Твен - это псевдоним писателя. Назовите его настоящее имя.</a:t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/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/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>2. Кому  продал Том вторую очередь на побелку забора?</a:t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/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/>
            </a:r>
            <a:br>
              <a:rPr lang="ru-RU" sz="2800" dirty="0">
                <a:latin typeface="Palatino Linotype" panose="02040502050505030304" pitchFamily="18" charset="0"/>
              </a:rPr>
            </a:br>
            <a:endParaRPr lang="ru-RU" sz="2800" dirty="0">
              <a:latin typeface="Palatino Linotype" panose="02040502050505030304" pitchFamily="18" charset="0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0BC1F7A-4B29-49FB-A283-7A718D90C6DB}"/>
              </a:ext>
            </a:extLst>
          </p:cNvPr>
          <p:cNvSpPr/>
          <p:nvPr/>
        </p:nvSpPr>
        <p:spPr>
          <a:xfrm>
            <a:off x="6802134" y="4512800"/>
            <a:ext cx="1925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7EC9A84-B29A-4281-A38A-CECF93FC9AF9}"/>
              </a:ext>
            </a:extLst>
          </p:cNvPr>
          <p:cNvSpPr/>
          <p:nvPr/>
        </p:nvSpPr>
        <p:spPr>
          <a:xfrm>
            <a:off x="5389868" y="987439"/>
            <a:ext cx="3288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Сэмюэл </a:t>
            </a:r>
            <a:r>
              <a:rPr lang="ru-RU" sz="2800" dirty="0" err="1">
                <a:latin typeface="Palatino Linotype" panose="02040502050505030304" pitchFamily="18" charset="0"/>
                <a:ea typeface="+mj-ea"/>
                <a:cs typeface="+mj-cs"/>
              </a:rPr>
              <a:t>Клеменс</a:t>
            </a:r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. 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8FC0F8D-96A0-4E1C-BF6E-67EAE3282F66}"/>
              </a:ext>
            </a:extLst>
          </p:cNvPr>
          <p:cNvSpPr/>
          <p:nvPr/>
        </p:nvSpPr>
        <p:spPr>
          <a:xfrm>
            <a:off x="5414008" y="2874562"/>
            <a:ext cx="62246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Palatino Linotype" panose="02040502050505030304" pitchFamily="18" charset="0"/>
              <a:ea typeface="+mj-ea"/>
              <a:cs typeface="+mj-cs"/>
            </a:endParaRPr>
          </a:p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3. Как называется город, в котором жил Том?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14EEA88-A6E2-4E00-B7B6-07E9DC665E28}"/>
              </a:ext>
            </a:extLst>
          </p:cNvPr>
          <p:cNvSpPr/>
          <p:nvPr/>
        </p:nvSpPr>
        <p:spPr>
          <a:xfrm>
            <a:off x="5380710" y="4124251"/>
            <a:ext cx="3167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Санкт-Петербург.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30181E81-8944-45A2-BF04-D56942407D53}"/>
              </a:ext>
            </a:extLst>
          </p:cNvPr>
          <p:cNvSpPr/>
          <p:nvPr/>
        </p:nvSpPr>
        <p:spPr>
          <a:xfrm>
            <a:off x="5363179" y="4490126"/>
            <a:ext cx="665268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Palatino Linotype" panose="02040502050505030304" pitchFamily="18" charset="0"/>
              <a:ea typeface="+mj-ea"/>
              <a:cs typeface="+mj-cs"/>
            </a:endParaRPr>
          </a:p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4. На чём Том Сойер организовал свой первый "бизнес"?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B0368B20-7093-4485-988D-6E9F256D4C48}"/>
              </a:ext>
            </a:extLst>
          </p:cNvPr>
          <p:cNvSpPr/>
          <p:nvPr/>
        </p:nvSpPr>
        <p:spPr>
          <a:xfrm>
            <a:off x="5365366" y="5760481"/>
            <a:ext cx="3432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На побелке забора.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781865B-DFC7-42CD-AE77-A1F0B2CBB3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13" b="9671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10223653" y="5322328"/>
            <a:ext cx="1514167" cy="1514167"/>
          </a:xfrm>
          <a:prstGeom prst="roundRect">
            <a:avLst>
              <a:gd name="adj" fmla="val 4671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094B02EF-331A-4B7E-9744-46AE740B7E0E}"/>
              </a:ext>
            </a:extLst>
          </p:cNvPr>
          <p:cNvSpPr/>
          <p:nvPr/>
        </p:nvSpPr>
        <p:spPr>
          <a:xfrm>
            <a:off x="5389868" y="2528935"/>
            <a:ext cx="28472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Билли Фишеру.</a:t>
            </a:r>
          </a:p>
        </p:txBody>
      </p:sp>
    </p:spTree>
    <p:extLst>
      <p:ext uri="{BB962C8B-B14F-4D97-AF65-F5344CB8AC3E}">
        <p14:creationId xmlns:p14="http://schemas.microsoft.com/office/powerpoint/2010/main" val="4252742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77535" y="485553"/>
            <a:ext cx="6207670" cy="2076333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5. Вспомните название корабля, на котором Том хотел плавать пиратом.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93F546D4-2534-49E2-8721-7649898B0516}"/>
              </a:ext>
            </a:extLst>
          </p:cNvPr>
          <p:cNvSpPr/>
          <p:nvPr/>
        </p:nvSpPr>
        <p:spPr>
          <a:xfrm>
            <a:off x="5483375" y="1600838"/>
            <a:ext cx="25939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"Демон Бури".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3D6E650-2BC6-4806-B30B-EFA9141BF5BE}"/>
              </a:ext>
            </a:extLst>
          </p:cNvPr>
          <p:cNvSpPr/>
          <p:nvPr/>
        </p:nvSpPr>
        <p:spPr>
          <a:xfrm>
            <a:off x="5477535" y="2038666"/>
            <a:ext cx="420820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>
              <a:latin typeface="Palatino Linotype" panose="02040502050505030304" pitchFamily="18" charset="0"/>
              <a:ea typeface="+mj-ea"/>
              <a:cs typeface="+mj-cs"/>
            </a:endParaRPr>
          </a:p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6. Как звали тётю Тома?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3A0EC1E-C6CA-43A3-A089-143A9B9EAB82}"/>
              </a:ext>
            </a:extLst>
          </p:cNvPr>
          <p:cNvSpPr/>
          <p:nvPr/>
        </p:nvSpPr>
        <p:spPr>
          <a:xfrm>
            <a:off x="5484144" y="2834343"/>
            <a:ext cx="1407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Полли.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B38EBE5-1843-44D2-BBAB-3F4A84E46E90}"/>
              </a:ext>
            </a:extLst>
          </p:cNvPr>
          <p:cNvSpPr/>
          <p:nvPr/>
        </p:nvSpPr>
        <p:spPr>
          <a:xfrm>
            <a:off x="5484144" y="3562459"/>
            <a:ext cx="5482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7. Как звали кота Тома Сойера?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C283EC74-B603-4489-BE2A-38D86F849271}"/>
              </a:ext>
            </a:extLst>
          </p:cNvPr>
          <p:cNvSpPr/>
          <p:nvPr/>
        </p:nvSpPr>
        <p:spPr>
          <a:xfrm>
            <a:off x="5484144" y="3952021"/>
            <a:ext cx="1351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Питер.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58F9CE2-AA13-445F-ACC2-968C1D7734E5}"/>
              </a:ext>
            </a:extLst>
          </p:cNvPr>
          <p:cNvSpPr/>
          <p:nvPr/>
        </p:nvSpPr>
        <p:spPr>
          <a:xfrm>
            <a:off x="5501000" y="4358136"/>
            <a:ext cx="55768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Palatino Linotype" panose="02040502050505030304" pitchFamily="18" charset="0"/>
              <a:ea typeface="+mj-ea"/>
              <a:cs typeface="+mj-cs"/>
            </a:endParaRPr>
          </a:p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8. Где заблудился Том Сойер с друзьями?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4F7A3711-B27B-4085-B9FA-5A169216870E}"/>
              </a:ext>
            </a:extLst>
          </p:cNvPr>
          <p:cNvSpPr/>
          <p:nvPr/>
        </p:nvSpPr>
        <p:spPr>
          <a:xfrm>
            <a:off x="5501000" y="5618424"/>
            <a:ext cx="1864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В пещере.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C9D110C-A038-45A6-9144-A89C4699870D}"/>
              </a:ext>
            </a:extLst>
          </p:cNvPr>
          <p:cNvSpPr txBox="1"/>
          <p:nvPr/>
        </p:nvSpPr>
        <p:spPr>
          <a:xfrm>
            <a:off x="5640636" y="297455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642B5886-2052-4B83-B032-6BBD9C70E7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19" b="100000" l="3438" r="993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9504764" y="866031"/>
            <a:ext cx="2593980" cy="2593980"/>
          </a:xfrm>
          <a:prstGeom prst="roundRect">
            <a:avLst>
              <a:gd name="adj" fmla="val 46715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1822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9868" y="461769"/>
            <a:ext cx="6802112" cy="522970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9. Как звали брата Тома?</a:t>
            </a:r>
            <a:r>
              <a:rPr lang="ru-RU" sz="4400" dirty="0">
                <a:latin typeface="Palatino Linotype" panose="02040502050505030304" pitchFamily="18" charset="0"/>
              </a:rPr>
              <a:t/>
            </a:r>
            <a:br>
              <a:rPr lang="ru-RU" sz="4400" dirty="0">
                <a:latin typeface="Palatino Linotype" panose="02040502050505030304" pitchFamily="18" charset="0"/>
              </a:rPr>
            </a:br>
            <a:endParaRPr lang="ru-RU" sz="4400" dirty="0">
              <a:latin typeface="Palatino Linotype" panose="02040502050505030304" pitchFamily="18" charset="0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9BCB5F2-C214-441D-84A9-23EE7E208C0A}"/>
              </a:ext>
            </a:extLst>
          </p:cNvPr>
          <p:cNvSpPr/>
          <p:nvPr/>
        </p:nvSpPr>
        <p:spPr>
          <a:xfrm>
            <a:off x="5389868" y="1705669"/>
            <a:ext cx="68021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10. Сколько времени Том и Бекки блуждали по пещер?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E7BF482-603F-40D1-A665-C61451617FFE}"/>
              </a:ext>
            </a:extLst>
          </p:cNvPr>
          <p:cNvSpPr/>
          <p:nvPr/>
        </p:nvSpPr>
        <p:spPr>
          <a:xfrm>
            <a:off x="5389868" y="822109"/>
            <a:ext cx="1728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Том Сид.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51B3EA83-9711-47D5-B888-11AE9544EC08}"/>
              </a:ext>
            </a:extLst>
          </p:cNvPr>
          <p:cNvSpPr/>
          <p:nvPr/>
        </p:nvSpPr>
        <p:spPr>
          <a:xfrm>
            <a:off x="5389868" y="2557356"/>
            <a:ext cx="35702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Три дня и три ночи.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9EAA006F-6BFD-470E-97E2-F0BA2C700D66}"/>
              </a:ext>
            </a:extLst>
          </p:cNvPr>
          <p:cNvSpPr/>
          <p:nvPr/>
        </p:nvSpPr>
        <p:spPr>
          <a:xfrm>
            <a:off x="5389867" y="3429000"/>
            <a:ext cx="68021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11. Назовите размеры забора, который белил Том. 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B5EA186C-B67B-433A-87C1-AD848DDC708A}"/>
              </a:ext>
            </a:extLst>
          </p:cNvPr>
          <p:cNvSpPr/>
          <p:nvPr/>
        </p:nvSpPr>
        <p:spPr>
          <a:xfrm>
            <a:off x="5389866" y="4251109"/>
            <a:ext cx="6260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30 ярдов в длину и 9 футов в высоту.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F3E3FEC5-76AC-42CA-87CA-ED524150791A}"/>
              </a:ext>
            </a:extLst>
          </p:cNvPr>
          <p:cNvSpPr/>
          <p:nvPr/>
        </p:nvSpPr>
        <p:spPr>
          <a:xfrm>
            <a:off x="5389890" y="5199940"/>
            <a:ext cx="68021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12. Назовите вредную привычку Тома, от которой он безуспешно пытался избавиться.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DDBB08C-7900-4431-B523-D6B9CB3C8891}"/>
              </a:ext>
            </a:extLst>
          </p:cNvPr>
          <p:cNvSpPr/>
          <p:nvPr/>
        </p:nvSpPr>
        <p:spPr>
          <a:xfrm>
            <a:off x="5389866" y="6449220"/>
            <a:ext cx="1499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Palatino Linotype" panose="02040502050505030304" pitchFamily="18" charset="0"/>
                <a:ea typeface="+mj-ea"/>
                <a:cs typeface="+mj-cs"/>
              </a:rPr>
              <a:t>Курение.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B4F3287C-1651-47B5-82DF-5A9A8FCCE0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222" b="91806" l="49306" r="7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9669779" y="726950"/>
            <a:ext cx="3043685" cy="304959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288BF93E-7AE4-415D-B283-EB704DFC30B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028" b="37500" l="22500" r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rcRect l="22671" t="8986" r="44399" b="61577"/>
          <a:stretch/>
        </p:blipFill>
        <p:spPr>
          <a:xfrm>
            <a:off x="10617014" y="726951"/>
            <a:ext cx="928075" cy="829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938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9868" y="483466"/>
            <a:ext cx="6802132" cy="876412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13. Что подарила Мэри Тому за выученный урок?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7417BF2-0A34-48D3-9ECC-F62E04722376}"/>
              </a:ext>
            </a:extLst>
          </p:cNvPr>
          <p:cNvSpPr/>
          <p:nvPr/>
        </p:nvSpPr>
        <p:spPr>
          <a:xfrm>
            <a:off x="5389868" y="1216241"/>
            <a:ext cx="5998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Перочинный нож, фирмы </a:t>
            </a:r>
            <a:r>
              <a:rPr lang="ru-RU" sz="2800" dirty="0" err="1">
                <a:latin typeface="Palatino Linotype" panose="02040502050505030304" pitchFamily="18" charset="0"/>
                <a:ea typeface="+mj-ea"/>
                <a:cs typeface="+mj-cs"/>
              </a:rPr>
              <a:t>Барлоу</a:t>
            </a:r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984F8D0-C8B7-4D7E-A1C6-60BDDEA1776D}"/>
              </a:ext>
            </a:extLst>
          </p:cNvPr>
          <p:cNvSpPr/>
          <p:nvPr/>
        </p:nvSpPr>
        <p:spPr>
          <a:xfrm>
            <a:off x="5389868" y="2210626"/>
            <a:ext cx="6298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14. Кому собирался отомстить Джо?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EB0B3DB-F76A-4854-8A3C-C37AAF60B231}"/>
              </a:ext>
            </a:extLst>
          </p:cNvPr>
          <p:cNvSpPr/>
          <p:nvPr/>
        </p:nvSpPr>
        <p:spPr>
          <a:xfrm>
            <a:off x="5380894" y="2590209"/>
            <a:ext cx="2468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Вдове Дуглас.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1DAB1C7-D19B-45FA-B150-B944FCD8A72B}"/>
              </a:ext>
            </a:extLst>
          </p:cNvPr>
          <p:cNvSpPr/>
          <p:nvPr/>
        </p:nvSpPr>
        <p:spPr>
          <a:xfrm>
            <a:off x="5389868" y="3493012"/>
            <a:ext cx="6907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15. Что дарили ученику, вызубрившему две тысячи стихов?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314FCAC-D0AB-4813-ABCC-6B62FD1BA3BE}"/>
              </a:ext>
            </a:extLst>
          </p:cNvPr>
          <p:cNvSpPr/>
          <p:nvPr/>
        </p:nvSpPr>
        <p:spPr>
          <a:xfrm>
            <a:off x="5380894" y="4328831"/>
            <a:ext cx="16482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Библию.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08EDDC9D-9E75-4FB8-BBDB-28F2F62C3129}"/>
              </a:ext>
            </a:extLst>
          </p:cNvPr>
          <p:cNvSpPr/>
          <p:nvPr/>
        </p:nvSpPr>
        <p:spPr>
          <a:xfrm>
            <a:off x="5363126" y="5368749"/>
            <a:ext cx="6811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16. Что тётя заставила делать Тома в субботу утром?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B8F9189-74E4-4D22-9392-61B4A82B6A34}"/>
              </a:ext>
            </a:extLst>
          </p:cNvPr>
          <p:cNvSpPr/>
          <p:nvPr/>
        </p:nvSpPr>
        <p:spPr>
          <a:xfrm>
            <a:off x="5363126" y="6187781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Белить забор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2758726-1E21-48D3-AB6B-A134CEEC9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219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10822529" y="4157806"/>
            <a:ext cx="1483953" cy="148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031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9867" y="483465"/>
            <a:ext cx="6895917" cy="795653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17. На берегу какой реки жил Том Сойер?</a:t>
            </a:r>
            <a:br>
              <a:rPr lang="ru-RU" sz="2800" dirty="0">
                <a:latin typeface="Palatino Linotype" panose="02040502050505030304" pitchFamily="18" charset="0"/>
              </a:rPr>
            </a:br>
            <a:r>
              <a:rPr lang="ru-RU" sz="2800" dirty="0">
                <a:latin typeface="Palatino Linotype" panose="02040502050505030304" pitchFamily="18" charset="0"/>
              </a:rPr>
              <a:t/>
            </a:r>
            <a:br>
              <a:rPr lang="ru-RU" sz="2800" dirty="0">
                <a:latin typeface="Palatino Linotype" panose="02040502050505030304" pitchFamily="18" charset="0"/>
              </a:rPr>
            </a:br>
            <a:endParaRPr lang="ru-RU" sz="2800" dirty="0">
              <a:latin typeface="Palatino Linotype" panose="02040502050505030304" pitchFamily="18" charset="0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F794CE16-DB9F-4340-9DCC-C91439D7D83D}"/>
              </a:ext>
            </a:extLst>
          </p:cNvPr>
          <p:cNvSpPr/>
          <p:nvPr/>
        </p:nvSpPr>
        <p:spPr>
          <a:xfrm>
            <a:off x="5389866" y="1239363"/>
            <a:ext cx="2228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Миссисипи.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B451A49-3F62-4CCD-ACD9-169F6DEB495F}"/>
              </a:ext>
            </a:extLst>
          </p:cNvPr>
          <p:cNvSpPr/>
          <p:nvPr/>
        </p:nvSpPr>
        <p:spPr>
          <a:xfrm>
            <a:off x="5389866" y="2233160"/>
            <a:ext cx="6802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18. Что поняла Тётя Полли по испачканным рукам Тома Сойера?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53D9AD8-B0F8-44C8-809C-37B26C9FD48D}"/>
              </a:ext>
            </a:extLst>
          </p:cNvPr>
          <p:cNvSpPr/>
          <p:nvPr/>
        </p:nvSpPr>
        <p:spPr>
          <a:xfrm>
            <a:off x="5389866" y="3060805"/>
            <a:ext cx="6191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Что он был в кладовке и ел варенье.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76A4847-8E37-414A-9C4E-9C82D4403DE1}"/>
              </a:ext>
            </a:extLst>
          </p:cNvPr>
          <p:cNvSpPr/>
          <p:nvPr/>
        </p:nvSpPr>
        <p:spPr>
          <a:xfrm>
            <a:off x="5389865" y="4014912"/>
            <a:ext cx="670834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19. Что нужно сделать для того, чтобы мальчику или взрослому захотелось чего-нибудь?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D60219C-1297-4D44-9627-8EB8B8C2509C}"/>
              </a:ext>
            </a:extLst>
          </p:cNvPr>
          <p:cNvSpPr/>
          <p:nvPr/>
        </p:nvSpPr>
        <p:spPr>
          <a:xfrm>
            <a:off x="5352997" y="5254275"/>
            <a:ext cx="6317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Чтобы этого было нелегко добиться.</a:t>
            </a:r>
          </a:p>
        </p:txBody>
      </p:sp>
    </p:spTree>
    <p:extLst>
      <p:ext uri="{BB962C8B-B14F-4D97-AF65-F5344CB8AC3E}">
        <p14:creationId xmlns:p14="http://schemas.microsoft.com/office/powerpoint/2010/main" val="8392778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9868" y="483465"/>
            <a:ext cx="6802112" cy="2076333"/>
          </a:xfrm>
        </p:spPr>
        <p:txBody>
          <a:bodyPr anchor="t">
            <a:noAutofit/>
          </a:bodyPr>
          <a:lstStyle/>
          <a:p>
            <a:pPr algn="l"/>
            <a:r>
              <a:rPr lang="ru-RU" sz="2800" dirty="0">
                <a:latin typeface="Palatino Linotype" panose="02040502050505030304" pitchFamily="18" charset="0"/>
              </a:rPr>
              <a:t>20. С помощью чего Гек хотел свести бородавку?</a:t>
            </a:r>
            <a:br>
              <a:rPr lang="ru-RU" sz="2800" dirty="0">
                <a:latin typeface="Palatino Linotype" panose="02040502050505030304" pitchFamily="18" charset="0"/>
              </a:rPr>
            </a:br>
            <a:endParaRPr lang="ru-RU" sz="2800" dirty="0">
              <a:latin typeface="Palatino Linotype" panose="02040502050505030304" pitchFamily="18" charset="0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2865E21-B3FA-415B-BF16-FFC3F03065E1}"/>
              </a:ext>
            </a:extLst>
          </p:cNvPr>
          <p:cNvSpPr/>
          <p:nvPr/>
        </p:nvSpPr>
        <p:spPr>
          <a:xfrm>
            <a:off x="5418422" y="1260021"/>
            <a:ext cx="1473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Кошки.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6FE5A609-C6B5-48E9-BAF1-7F3DD628F779}"/>
              </a:ext>
            </a:extLst>
          </p:cNvPr>
          <p:cNvSpPr/>
          <p:nvPr/>
        </p:nvSpPr>
        <p:spPr>
          <a:xfrm>
            <a:off x="5389868" y="2163246"/>
            <a:ext cx="4349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21. Кто убил Робинсона?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EFE765C-27D7-44B6-9AF6-DFC3BC087830}"/>
              </a:ext>
            </a:extLst>
          </p:cNvPr>
          <p:cNvSpPr/>
          <p:nvPr/>
        </p:nvSpPr>
        <p:spPr>
          <a:xfrm>
            <a:off x="5389868" y="2582099"/>
            <a:ext cx="2404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Palatino Linotype" panose="02040502050505030304" pitchFamily="18" charset="0"/>
                <a:ea typeface="+mj-ea"/>
                <a:cs typeface="+mj-cs"/>
              </a:rPr>
              <a:t>Индеец Джо.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9477F4A8-3B2D-4623-8DFD-5EA8C3191BBF}"/>
              </a:ext>
            </a:extLst>
          </p:cNvPr>
          <p:cNvGrpSpPr/>
          <p:nvPr/>
        </p:nvGrpSpPr>
        <p:grpSpPr>
          <a:xfrm>
            <a:off x="10205270" y="3696252"/>
            <a:ext cx="1312985" cy="2781734"/>
            <a:chOff x="7700909" y="3541734"/>
            <a:chExt cx="1312985" cy="2781734"/>
          </a:xfrm>
        </p:grpSpPr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xmlns="" id="{5C3DF31A-2FFA-4AEF-B155-7F463CA505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srgbClr val="3F3F3F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1500" b="93750" l="26167" r="75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xmlns="" r:id="rId5"/>
                </a:ext>
              </a:extLst>
            </a:blip>
            <a:srcRect l="25079" t="5852" r="22572" b="5146"/>
            <a:stretch/>
          </p:blipFill>
          <p:spPr>
            <a:xfrm>
              <a:off x="7794694" y="3559641"/>
              <a:ext cx="1219200" cy="2763827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xmlns="" id="{AE1ACB78-8E20-4082-8A4C-656D6D6B92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duotone>
                <a:prstClr val="black"/>
                <a:srgbClr val="3F3F3F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75" b="34188" l="25500" r="7841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xmlns="" r:id="rId5"/>
                </a:ext>
              </a:extLst>
            </a:blip>
            <a:srcRect l="25079" t="5852" r="22572" b="68473"/>
            <a:stretch/>
          </p:blipFill>
          <p:spPr>
            <a:xfrm>
              <a:off x="7794694" y="3541734"/>
              <a:ext cx="1219200" cy="797282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xmlns="" id="{94A1F9E7-C1D8-4270-85A9-CE57C09FCA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duotone>
                <a:prstClr val="black"/>
                <a:srgbClr val="3F3F3F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25500" l="15750" r="576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xmlns="" r:id="rId5"/>
                </a:ext>
              </a:extLst>
            </a:blip>
            <a:srcRect l="25080" t="5852" r="49417" b="69817"/>
            <a:stretch/>
          </p:blipFill>
          <p:spPr>
            <a:xfrm>
              <a:off x="7700909" y="3694166"/>
              <a:ext cx="593965" cy="7555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10797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2C6334C2-F73F-4B3B-A626-DD5F69DF6E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0"/>
            <a:ext cx="5389868" cy="6374535"/>
          </a:xfrm>
          <a:custGeom>
            <a:avLst/>
            <a:gdLst>
              <a:gd name="connsiteX0" fmla="*/ 620377 w 5389868"/>
              <a:gd name="connsiteY0" fmla="*/ 6374535 h 6374535"/>
              <a:gd name="connsiteX1" fmla="*/ 3459520 w 5389868"/>
              <a:gd name="connsiteY1" fmla="*/ 6374535 h 6374535"/>
              <a:gd name="connsiteX2" fmla="*/ 3638761 w 5389868"/>
              <a:gd name="connsiteY2" fmla="*/ 6288190 h 6374535"/>
              <a:gd name="connsiteX3" fmla="*/ 5389868 w 5389868"/>
              <a:gd name="connsiteY3" fmla="*/ 3346018 h 6374535"/>
              <a:gd name="connsiteX4" fmla="*/ 2043850 w 5389868"/>
              <a:gd name="connsiteY4" fmla="*/ 0 h 6374535"/>
              <a:gd name="connsiteX5" fmla="*/ 139826 w 5389868"/>
              <a:gd name="connsiteY5" fmla="*/ 594192 h 6374535"/>
              <a:gd name="connsiteX6" fmla="*/ 0 w 5389868"/>
              <a:gd name="connsiteY6" fmla="*/ 700065 h 6374535"/>
              <a:gd name="connsiteX7" fmla="*/ 0 w 5389868"/>
              <a:gd name="connsiteY7" fmla="*/ 5991971 h 6374535"/>
              <a:gd name="connsiteX8" fmla="*/ 139827 w 5389868"/>
              <a:gd name="connsiteY8" fmla="*/ 6097845 h 6374535"/>
              <a:gd name="connsiteX9" fmla="*/ 378347 w 5389868"/>
              <a:gd name="connsiteY9" fmla="*/ 6248727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89868" h="6374535">
                <a:moveTo>
                  <a:pt x="620377" y="6374535"/>
                </a:moveTo>
                <a:lnTo>
                  <a:pt x="3459520" y="6374535"/>
                </a:lnTo>
                <a:lnTo>
                  <a:pt x="3638761" y="6288190"/>
                </a:lnTo>
                <a:cubicBezTo>
                  <a:pt x="4681799" y="5721578"/>
                  <a:pt x="5389868" y="4616487"/>
                  <a:pt x="5389868" y="3346018"/>
                </a:cubicBezTo>
                <a:cubicBezTo>
                  <a:pt x="5389868" y="1498063"/>
                  <a:pt x="3891805" y="0"/>
                  <a:pt x="2043850" y="0"/>
                </a:cubicBezTo>
                <a:cubicBezTo>
                  <a:pt x="1336430" y="0"/>
                  <a:pt x="680285" y="219535"/>
                  <a:pt x="139826" y="594192"/>
                </a:cubicBezTo>
                <a:lnTo>
                  <a:pt x="0" y="700065"/>
                </a:lnTo>
                <a:lnTo>
                  <a:pt x="0" y="5991971"/>
                </a:lnTo>
                <a:lnTo>
                  <a:pt x="139827" y="6097845"/>
                </a:lnTo>
                <a:cubicBezTo>
                  <a:pt x="217035" y="6151367"/>
                  <a:pt x="296605" y="6201724"/>
                  <a:pt x="378347" y="624872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214AB5-25E4-4019-BF11-8CE2184DDF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89868" y="2379258"/>
            <a:ext cx="6900481" cy="4312575"/>
          </a:xfrm>
        </p:spPr>
        <p:txBody>
          <a:bodyPr anchor="t">
            <a:prstTxWarp prst="textCircle">
              <a:avLst>
                <a:gd name="adj" fmla="val 12675312"/>
              </a:avLst>
            </a:prstTxWarp>
            <a:noAutofit/>
          </a:bodyPr>
          <a:lstStyle/>
          <a:p>
            <a:pPr algn="l"/>
            <a:r>
              <a:rPr lang="ru-RU" sz="15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alatino Linotype" panose="02040502050505030304" pitchFamily="18" charset="0"/>
              </a:rPr>
              <a:t/>
            </a:r>
            <a:br>
              <a:rPr lang="ru-RU" sz="15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alatino Linotype" panose="02040502050505030304" pitchFamily="18" charset="0"/>
              </a:rPr>
            </a:br>
            <a:r>
              <a:rPr lang="ru-RU" sz="15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alatino Linotype" panose="02040502050505030304" pitchFamily="18" charset="0"/>
              </a:rPr>
              <a:t/>
            </a:r>
            <a:br>
              <a:rPr lang="ru-RU" sz="15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Palatino Linotype" panose="02040502050505030304" pitchFamily="18" charset="0"/>
              </a:rPr>
            </a:br>
            <a:r>
              <a:rPr lang="ru-RU" sz="17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Palatino Linotype" panose="02040502050505030304" pitchFamily="18" charset="0"/>
              </a:rPr>
              <a:t>конец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5B5C1AA-67E3-4FBF-B62F-61BC0EEF9D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r="4395" b="3"/>
          <a:stretch/>
        </p:blipFill>
        <p:spPr bwMode="auto">
          <a:xfrm>
            <a:off x="20" y="10"/>
            <a:ext cx="5234499" cy="6210619"/>
          </a:xfrm>
          <a:custGeom>
            <a:avLst/>
            <a:gdLst>
              <a:gd name="connsiteX0" fmla="*/ 1082595 w 5234519"/>
              <a:gd name="connsiteY0" fmla="*/ 0 h 6210629"/>
              <a:gd name="connsiteX1" fmla="*/ 3027450 w 5234519"/>
              <a:gd name="connsiteY1" fmla="*/ 0 h 6210629"/>
              <a:gd name="connsiteX2" fmla="*/ 3291029 w 5234519"/>
              <a:gd name="connsiteY2" fmla="*/ 96471 h 6210629"/>
              <a:gd name="connsiteX3" fmla="*/ 5234519 w 5234519"/>
              <a:gd name="connsiteY3" fmla="*/ 3028517 h 6210629"/>
              <a:gd name="connsiteX4" fmla="*/ 2052407 w 5234519"/>
              <a:gd name="connsiteY4" fmla="*/ 6210629 h 6210629"/>
              <a:gd name="connsiteX5" fmla="*/ 28288 w 5234519"/>
              <a:gd name="connsiteY5" fmla="*/ 5483989 h 6210629"/>
              <a:gd name="connsiteX6" fmla="*/ 0 w 5234519"/>
              <a:gd name="connsiteY6" fmla="*/ 5458279 h 6210629"/>
              <a:gd name="connsiteX7" fmla="*/ 0 w 5234519"/>
              <a:gd name="connsiteY7" fmla="*/ 598754 h 6210629"/>
              <a:gd name="connsiteX8" fmla="*/ 28288 w 5234519"/>
              <a:gd name="connsiteY8" fmla="*/ 573044 h 6210629"/>
              <a:gd name="connsiteX9" fmla="*/ 958290 w 5234519"/>
              <a:gd name="connsiteY9" fmla="*/ 39494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34519" h="6210629">
                <a:moveTo>
                  <a:pt x="1082595" y="0"/>
                </a:moveTo>
                <a:lnTo>
                  <a:pt x="3027450" y="0"/>
                </a:lnTo>
                <a:lnTo>
                  <a:pt x="3291029" y="96471"/>
                </a:lnTo>
                <a:cubicBezTo>
                  <a:pt x="4433137" y="579542"/>
                  <a:pt x="5234519" y="1710443"/>
                  <a:pt x="5234519" y="3028517"/>
                </a:cubicBezTo>
                <a:cubicBezTo>
                  <a:pt x="5234519" y="4785949"/>
                  <a:pt x="3809839" y="6210629"/>
                  <a:pt x="2052407" y="6210629"/>
                </a:cubicBezTo>
                <a:cubicBezTo>
                  <a:pt x="1283531" y="6210629"/>
                  <a:pt x="578345" y="5937936"/>
                  <a:pt x="28288" y="5483989"/>
                </a:cubicBezTo>
                <a:lnTo>
                  <a:pt x="0" y="5458279"/>
                </a:lnTo>
                <a:lnTo>
                  <a:pt x="0" y="598754"/>
                </a:lnTo>
                <a:lnTo>
                  <a:pt x="28288" y="573044"/>
                </a:lnTo>
                <a:cubicBezTo>
                  <a:pt x="303317" y="346070"/>
                  <a:pt x="617127" y="164410"/>
                  <a:pt x="958290" y="3949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F353224-AB73-4F82-98B0-4C83C1018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647" l="0" r="894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10233664" y="4225159"/>
            <a:ext cx="2640585" cy="263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108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2961</TotalTime>
  <Words>227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Palatino Linotype</vt:lpstr>
      <vt:lpstr>Тема Office</vt:lpstr>
      <vt:lpstr>Викторина  по произведению Марка Твена  «Приключения Тома Сойера». Выполнили работу: учащиеся 4 «з» класса Хурсан Роман, Тихонов Платон, Смирнов Егор, Гоман Илья Руководитель –Хажиева Р.А.</vt:lpstr>
      <vt:lpstr>1. Марк Твен - это псевдоним писателя. Назовите его настоящее имя.   2. Кому  продал Том вторую очередь на побелку забора?   </vt:lpstr>
      <vt:lpstr>5. Вспомните название корабля, на котором Том хотел плавать пиратом.</vt:lpstr>
      <vt:lpstr>9. Как звали брата Тома? </vt:lpstr>
      <vt:lpstr>13. Что подарила Мэри Тому за выученный урок?</vt:lpstr>
      <vt:lpstr>17. На берегу какой реки жил Том Сойер?  </vt:lpstr>
      <vt:lpstr>20. С помощью чего Гек хотел свести бородавку? </vt:lpstr>
      <vt:lpstr>  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произведению Марка Твена:Приключения Тома Сойера.</dc:title>
  <dc:creator>USER</dc:creator>
  <cp:lastModifiedBy>Рузия Хажиева</cp:lastModifiedBy>
  <cp:revision>32</cp:revision>
  <dcterms:created xsi:type="dcterms:W3CDTF">2019-11-25T13:56:25Z</dcterms:created>
  <dcterms:modified xsi:type="dcterms:W3CDTF">2019-12-17T14:29:10Z</dcterms:modified>
</cp:coreProperties>
</file>