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104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6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84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574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98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0101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015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175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81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7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02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70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9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3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6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05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591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69465D8-3F10-4B35-9059-222AD803602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D684BBF-CC72-4865-8600-CFF25F7E9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23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5673" y="4615543"/>
            <a:ext cx="8737270" cy="1360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Воронеж-город в котором</a:t>
            </a:r>
            <a:br>
              <a:rPr lang="ru-RU" dirty="0" smtClean="0"/>
            </a:br>
            <a:r>
              <a:rPr lang="ru-RU" dirty="0" smtClean="0"/>
              <a:t>я живу…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01" y="178838"/>
            <a:ext cx="7866413" cy="43403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5344" y="5887942"/>
            <a:ext cx="8817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Подготовили воспитатели гр.№12 Морозова О.В.,</a:t>
            </a:r>
            <a:r>
              <a:rPr lang="ru-RU" sz="2000" dirty="0" err="1" smtClean="0"/>
              <a:t>Зацепина</a:t>
            </a:r>
            <a:r>
              <a:rPr lang="ru-RU" sz="2000" dirty="0" smtClean="0"/>
              <a:t> Э.Ю.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42292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51" y="284711"/>
            <a:ext cx="11321933" cy="645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87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18" y="822478"/>
            <a:ext cx="6196306" cy="5109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644" y="299258"/>
            <a:ext cx="8387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Адмиралтейская площадь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0291" y="756458"/>
            <a:ext cx="5361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Успенская</a:t>
            </a: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Адмиралтейская</a:t>
            </a: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церковь</a:t>
            </a: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ru-RU" sz="24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1387743"/>
            <a:ext cx="4572000" cy="410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559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3702" y="390698"/>
            <a:ext cx="10590414" cy="623455"/>
          </a:xfrm>
        </p:spPr>
        <p:txBody>
          <a:bodyPr/>
          <a:lstStyle/>
          <a:p>
            <a:r>
              <a:rPr lang="ru-RU" dirty="0" smtClean="0"/>
              <a:t>Аппликация «Кораблик»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637" y="1014153"/>
            <a:ext cx="8433271" cy="569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58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0611" y="5361708"/>
            <a:ext cx="9019309" cy="13217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Здравствуй, Солнце золотое</a:t>
            </a:r>
            <a:r>
              <a:rPr lang="ru-RU" dirty="0" smtClean="0"/>
              <a:t>! </a:t>
            </a:r>
            <a:r>
              <a:rPr lang="ru-RU" dirty="0"/>
              <a:t>Здравствуй, небо голубое!</a:t>
            </a:r>
          </a:p>
          <a:p>
            <a:pPr marL="0" indent="0">
              <a:buNone/>
            </a:pPr>
            <a:r>
              <a:rPr lang="ru-RU" dirty="0" smtClean="0"/>
              <a:t>Здравствуй</a:t>
            </a:r>
            <a:r>
              <a:rPr lang="ru-RU" dirty="0"/>
              <a:t>, вольный </a:t>
            </a:r>
            <a:r>
              <a:rPr lang="ru-RU" dirty="0" smtClean="0"/>
              <a:t>ветерок! Здравствуй, </a:t>
            </a:r>
            <a:r>
              <a:rPr lang="ru-RU" dirty="0"/>
              <a:t>маленький дубок!</a:t>
            </a:r>
          </a:p>
          <a:p>
            <a:pPr marL="0" indent="0">
              <a:buNone/>
            </a:pPr>
            <a:r>
              <a:rPr lang="ru-RU" dirty="0" smtClean="0"/>
              <a:t>Мы </a:t>
            </a:r>
            <a:r>
              <a:rPr lang="ru-RU" dirty="0"/>
              <a:t>живем в одном краю </a:t>
            </a:r>
            <a:r>
              <a:rPr lang="ru-RU" dirty="0" smtClean="0"/>
              <a:t>-Всех </a:t>
            </a:r>
            <a:r>
              <a:rPr lang="ru-RU" dirty="0"/>
              <a:t>я вас приветствую.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0" b="15758"/>
          <a:stretch/>
        </p:blipFill>
        <p:spPr>
          <a:xfrm>
            <a:off x="1986741" y="157195"/>
            <a:ext cx="8005156" cy="504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41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307570"/>
            <a:ext cx="11463251" cy="641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0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9709"/>
            <a:ext cx="8920942" cy="556954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.Воронеж</a:t>
            </a:r>
            <a:r>
              <a:rPr lang="ru-RU" dirty="0" smtClean="0"/>
              <a:t> ул.Козо-Колянского,7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6" b="30477"/>
          <a:stretch/>
        </p:blipFill>
        <p:spPr>
          <a:xfrm>
            <a:off x="1448755" y="1529542"/>
            <a:ext cx="9258038" cy="5166765"/>
          </a:xfrm>
        </p:spPr>
      </p:pic>
    </p:spTree>
    <p:extLst>
      <p:ext uri="{BB962C8B-B14F-4D97-AF65-F5344CB8AC3E}">
        <p14:creationId xmlns:p14="http://schemas.microsoft.com/office/powerpoint/2010/main" val="421946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881150"/>
            <a:ext cx="6594763" cy="4946072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>
            <p:ph type="title"/>
          </p:nvPr>
        </p:nvSpPr>
        <p:spPr>
          <a:xfrm rot="10800000" flipV="1">
            <a:off x="7124005" y="1895303"/>
            <a:ext cx="4538750" cy="373241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Мы по городу шагаем </a:t>
            </a:r>
            <a:br>
              <a:rPr lang="ru-RU" sz="3600" b="1" dirty="0"/>
            </a:br>
            <a:r>
              <a:rPr lang="ru-RU" sz="3600" b="1" dirty="0"/>
              <a:t>То, что видим, называем:</a:t>
            </a:r>
            <a:br>
              <a:rPr lang="ru-RU" sz="3600" b="1" dirty="0"/>
            </a:br>
            <a:r>
              <a:rPr lang="ru-RU" sz="3600" b="1" dirty="0"/>
              <a:t>Светофоры и машины </a:t>
            </a:r>
            <a:br>
              <a:rPr lang="ru-RU" sz="3600" b="1" dirty="0"/>
            </a:br>
            <a:r>
              <a:rPr lang="ru-RU" sz="3600" b="1" dirty="0"/>
              <a:t>Ярмарки и магазины </a:t>
            </a:r>
            <a:br>
              <a:rPr lang="ru-RU" sz="3600" b="1" dirty="0"/>
            </a:br>
            <a:r>
              <a:rPr lang="ru-RU" sz="3600" b="1" dirty="0"/>
              <a:t>Скверы, улицы, мосты</a:t>
            </a:r>
            <a:br>
              <a:rPr lang="ru-RU" sz="3600" b="1" dirty="0"/>
            </a:br>
            <a:r>
              <a:rPr lang="ru-RU" sz="3600" b="1" dirty="0"/>
              <a:t>И деревья и кусты! </a:t>
            </a:r>
            <a:br>
              <a:rPr lang="ru-RU" sz="3600" b="1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894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2385"/>
            <a:ext cx="2661458" cy="58189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Москва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64" y="958166"/>
            <a:ext cx="3644097" cy="2277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28458" y="382385"/>
            <a:ext cx="1463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Ростов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63" b="11211"/>
          <a:stretch/>
        </p:blipFill>
        <p:spPr>
          <a:xfrm>
            <a:off x="4193770" y="1028284"/>
            <a:ext cx="3525880" cy="19827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071659" y="411720"/>
            <a:ext cx="17872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Тула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78" y="1063871"/>
            <a:ext cx="3746335" cy="246321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10800000" flipV="1">
            <a:off x="631766" y="3620733"/>
            <a:ext cx="5535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Липецк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53" y="4347556"/>
            <a:ext cx="3768999" cy="212006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729941" y="3613065"/>
            <a:ext cx="1579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Сочи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733" y="4151622"/>
            <a:ext cx="3054928" cy="203407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 rot="10800000" flipV="1">
            <a:off x="8512232" y="3726249"/>
            <a:ext cx="27182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Тверь</a:t>
            </a:r>
            <a:endParaRPr lang="ru-RU" sz="28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143" y="4249469"/>
            <a:ext cx="3369350" cy="231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6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1524000" y="382588"/>
            <a:ext cx="9144000" cy="1995487"/>
          </a:xfrm>
        </p:spPr>
        <p:txBody>
          <a:bodyPr/>
          <a:lstStyle/>
          <a:p>
            <a:r>
              <a:rPr lang="ru-RU" dirty="0"/>
              <a:t>История нашего города неразрывно связана с историей России. Именно на воронежских просторах 300 лет назад молодой русский царь Петр 1 начал строить первые военные корабли.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747" y="1479665"/>
            <a:ext cx="8698506" cy="492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466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884" y="365760"/>
            <a:ext cx="11037916" cy="58112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России флот необходим -</a:t>
            </a:r>
          </a:p>
          <a:p>
            <a:pPr marL="0" indent="0">
              <a:buNone/>
            </a:pPr>
            <a:r>
              <a:rPr lang="ru-RU" dirty="0"/>
              <a:t>Так Петр подумал и решил:</a:t>
            </a:r>
          </a:p>
          <a:p>
            <a:pPr marL="0" indent="0">
              <a:buNone/>
            </a:pPr>
            <a:r>
              <a:rPr lang="ru-RU" dirty="0"/>
              <a:t>А где вода, и лес, и люди,</a:t>
            </a:r>
          </a:p>
          <a:p>
            <a:pPr marL="0" indent="0">
              <a:buNone/>
            </a:pPr>
            <a:r>
              <a:rPr lang="ru-RU" dirty="0"/>
              <a:t>Что это дело не загубят?</a:t>
            </a:r>
          </a:p>
          <a:p>
            <a:pPr marL="0" indent="0">
              <a:buNone/>
            </a:pPr>
            <a:r>
              <a:rPr lang="ru-RU" dirty="0"/>
              <a:t>Да на Воронеже - реке!</a:t>
            </a:r>
          </a:p>
          <a:p>
            <a:pPr marL="0" indent="0">
              <a:buNone/>
            </a:pPr>
            <a:r>
              <a:rPr lang="ru-RU" dirty="0"/>
              <a:t>И царь садиться налегке</a:t>
            </a:r>
          </a:p>
          <a:p>
            <a:pPr marL="0" indent="0">
              <a:buNone/>
            </a:pPr>
            <a:r>
              <a:rPr lang="ru-RU" dirty="0"/>
              <a:t>И мчит смотреть Воронеж - град,</a:t>
            </a:r>
          </a:p>
          <a:p>
            <a:pPr marL="0" indent="0">
              <a:buNone/>
            </a:pPr>
            <a:r>
              <a:rPr lang="ru-RU" dirty="0"/>
              <a:t>И сосны перед ним стоят</a:t>
            </a:r>
          </a:p>
          <a:p>
            <a:pPr marL="0" indent="0">
              <a:buNone/>
            </a:pPr>
            <a:r>
              <a:rPr lang="ru-RU" dirty="0"/>
              <a:t>И катят волны реки - полны</a:t>
            </a:r>
          </a:p>
          <a:p>
            <a:pPr marL="0" indent="0">
              <a:buNone/>
            </a:pPr>
            <a:r>
              <a:rPr lang="ru-RU" dirty="0"/>
              <a:t>Здесь мы построим русский флот</a:t>
            </a:r>
          </a:p>
          <a:p>
            <a:pPr marL="0" indent="0">
              <a:buNone/>
            </a:pPr>
            <a:r>
              <a:rPr lang="ru-RU" dirty="0"/>
              <a:t>И царь уж сам топор берет</a:t>
            </a:r>
          </a:p>
          <a:p>
            <a:pPr marL="0" indent="0">
              <a:buNone/>
            </a:pPr>
            <a:r>
              <a:rPr lang="ru-RU" dirty="0"/>
              <a:t>И тешит бревна, парус ставит.</a:t>
            </a:r>
          </a:p>
          <a:p>
            <a:pPr marL="0" indent="0">
              <a:buNone/>
            </a:pPr>
            <a:r>
              <a:rPr lang="ru-RU" dirty="0"/>
              <a:t>И вот под сводами заставы</a:t>
            </a:r>
          </a:p>
          <a:p>
            <a:pPr marL="0" indent="0">
              <a:buNone/>
            </a:pPr>
            <a:r>
              <a:rPr lang="ru-RU" dirty="0"/>
              <a:t>Тесно от лодок, кораблей</a:t>
            </a:r>
          </a:p>
          <a:p>
            <a:pPr marL="0" indent="0">
              <a:buNone/>
            </a:pPr>
            <a:r>
              <a:rPr lang="ru-RU" dirty="0"/>
              <a:t>Для покорения морей.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2" b="14210"/>
          <a:stretch/>
        </p:blipFill>
        <p:spPr>
          <a:xfrm>
            <a:off x="6125789" y="220202"/>
            <a:ext cx="4630882" cy="646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17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516" y="216131"/>
            <a:ext cx="2709949" cy="64008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река Воронеж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838007" y="216132"/>
            <a:ext cx="3059084" cy="49876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ека Дон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42" y="687878"/>
            <a:ext cx="3005796" cy="3005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508" y="714896"/>
            <a:ext cx="4084216" cy="27057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068" y="758698"/>
            <a:ext cx="3701004" cy="27757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8773" y="2180752"/>
            <a:ext cx="8401286" cy="34774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70422" y="274561"/>
            <a:ext cx="28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река </a:t>
            </a:r>
            <a:r>
              <a:rPr lang="ru-RU" sz="2800" dirty="0" err="1" smtClean="0"/>
              <a:t>Усманка</a:t>
            </a:r>
            <a:endParaRPr lang="ru-RU" sz="28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62" b="20935"/>
          <a:stretch/>
        </p:blipFill>
        <p:spPr>
          <a:xfrm>
            <a:off x="25001" y="4192437"/>
            <a:ext cx="3853694" cy="23829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413" y="3919453"/>
            <a:ext cx="3728731" cy="28743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660" y="4109218"/>
            <a:ext cx="3554246" cy="266568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65019" y="3919453"/>
            <a:ext cx="2598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Река Битюг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4838007" y="3420689"/>
            <a:ext cx="2488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река Хопер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8570422" y="3616036"/>
            <a:ext cx="3600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река Ведуга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2266189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96</TotalTime>
  <Words>192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Сектор</vt:lpstr>
      <vt:lpstr>Воронеж-город в котором я живу…</vt:lpstr>
      <vt:lpstr>Презентация PowerPoint</vt:lpstr>
      <vt:lpstr>Презентация PowerPoint</vt:lpstr>
      <vt:lpstr>г.Воронеж ул.Козо-Колянского,7</vt:lpstr>
      <vt:lpstr>Мы по городу шагаем  То, что видим, называем: Светофоры и машины  Ярмарки и магазины  Скверы, улицы, мосты И деревья и кусты!    </vt:lpstr>
      <vt:lpstr>Презентация PowerPoint</vt:lpstr>
      <vt:lpstr>Презентация PowerPoint</vt:lpstr>
      <vt:lpstr>Презентация PowerPoint</vt:lpstr>
      <vt:lpstr>река Воронеж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Воронеж-город в котором я живу…</dc:title>
  <dc:creator>ольга морозова</dc:creator>
  <cp:lastModifiedBy>ольга морозова</cp:lastModifiedBy>
  <cp:revision>13</cp:revision>
  <dcterms:created xsi:type="dcterms:W3CDTF">2019-09-11T13:47:47Z</dcterms:created>
  <dcterms:modified xsi:type="dcterms:W3CDTF">2019-12-17T16:08:58Z</dcterms:modified>
</cp:coreProperties>
</file>