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4" r:id="rId4"/>
    <p:sldId id="260" r:id="rId5"/>
    <p:sldId id="266" r:id="rId6"/>
    <p:sldId id="257" r:id="rId7"/>
    <p:sldId id="267" r:id="rId8"/>
    <p:sldId id="268" r:id="rId9"/>
    <p:sldId id="258" r:id="rId10"/>
    <p:sldId id="262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0000"/>
    <a:srgbClr val="A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31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96e14f031d362d09f8cf0b04c8b30526_Generi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57166"/>
            <a:ext cx="9144000" cy="5848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45073_html_64760ba7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4837835"/>
            <a:ext cx="1857356" cy="20201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 descr="art_and_design_creative_design_painting_dairy_8001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28604"/>
            <a:ext cx="9144000" cy="59293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28532">
            <a:off x="745643" y="2367737"/>
            <a:ext cx="7504110" cy="1143000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«В 5 классе я хочу...»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17" name="Рисунок 16" descr="52eee62d507e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169288">
            <a:off x="149828" y="3908574"/>
            <a:ext cx="2071702" cy="2527942"/>
          </a:xfrm>
          <a:prstGeom prst="rect">
            <a:avLst/>
          </a:prstGeom>
        </p:spPr>
      </p:pic>
      <p:pic>
        <p:nvPicPr>
          <p:cNvPr id="20" name="Рисунок 19" descr="zapovedi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948872">
            <a:off x="6701133" y="3045912"/>
            <a:ext cx="1785950" cy="2662028"/>
          </a:xfrm>
          <a:prstGeom prst="rect">
            <a:avLst/>
          </a:prstGeom>
        </p:spPr>
      </p:pic>
      <p:pic>
        <p:nvPicPr>
          <p:cNvPr id="22" name="Рисунок 21" descr="1824390_635048020327398750_w652_h48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3764">
            <a:off x="6636972" y="176394"/>
            <a:ext cx="2381235" cy="178592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Pirate-Icon-7_256x256-32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3071802" y="4143380"/>
            <a:ext cx="2438400" cy="2438400"/>
          </a:xfrm>
          <a:prstGeom prst="rect">
            <a:avLst/>
          </a:prstGeom>
        </p:spPr>
      </p:pic>
      <p:pic>
        <p:nvPicPr>
          <p:cNvPr id="10" name="Рисунок 9" descr="main_page_balloons_delivery_helium.pn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1714480" y="0"/>
            <a:ext cx="5214974" cy="2659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_81645_ed085434_XL.pn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9144000" cy="6858001"/>
          </a:xfrm>
        </p:spPr>
      </p:pic>
      <p:sp>
        <p:nvSpPr>
          <p:cNvPr id="5" name="TextBox 4"/>
          <p:cNvSpPr txBox="1"/>
          <p:nvPr/>
        </p:nvSpPr>
        <p:spPr>
          <a:xfrm>
            <a:off x="2571736" y="1928802"/>
            <a:ext cx="438447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Желаю много счастья,</a:t>
            </a:r>
          </a:p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Капельку невзгод,</a:t>
            </a:r>
          </a:p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Океан удачи, ручеек забот!</a:t>
            </a:r>
          </a:p>
          <a:p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всем большое!!!</a:t>
            </a:r>
          </a:p>
          <a:p>
            <a:endParaRPr lang="ru-RU" dirty="0"/>
          </a:p>
        </p:txBody>
      </p:sp>
      <p:pic>
        <p:nvPicPr>
          <p:cNvPr id="8" name="Рисунок 7" descr="redactor-107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72066" y="3643314"/>
            <a:ext cx="1381108" cy="12144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ajd2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0" y="2492896"/>
            <a:ext cx="63745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Каждый год звонок веселый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Собирает вместе нас.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Здравствуй, осень! </a:t>
            </a:r>
          </a:p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Здравствуй, школа!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Здравствуй, наш любимый класс.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Пусть нам лета жаль немного -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Мы грустить не будем зря.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Здравствуй, к знаниям дорога!</a:t>
            </a:r>
            <a:b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Здравствуй, праздник сентября!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136_html_ma92374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0"/>
            <a:ext cx="2071702" cy="2071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fundo-bonito-da-folha-do-maple-01-vetor_15-1453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53746" cy="6857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95936" y="2420888"/>
            <a:ext cx="5148064" cy="828668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2600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«У каждого из нас – </a:t>
            </a:r>
          </a:p>
          <a:p>
            <a:pPr algn="ctr">
              <a:buNone/>
            </a:pPr>
            <a:r>
              <a:rPr lang="ru-RU" sz="2600" b="1" dirty="0" smtClean="0">
                <a:solidFill>
                  <a:srgbClr val="920000"/>
                </a:solidFill>
                <a:latin typeface="Times New Roman" pitchFamily="18" charset="0"/>
                <a:cs typeface="Times New Roman" pitchFamily="18" charset="0"/>
              </a:rPr>
              <a:t>свой дивный, странный мир»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5517232"/>
            <a:ext cx="59334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«Мир каждого из нас» 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4797152"/>
            <a:ext cx="38756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Классный час на тему: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 descr="nature_cg-seasons-autumn-winter-widescreen--02_12-1024x64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Содержимое 3" descr="113280393_103530004_3.pn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0" y="5000636"/>
            <a:ext cx="7072330" cy="225959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Игра «Познакомимся»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000372"/>
            <a:ext cx="2143140" cy="10001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активная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500570"/>
            <a:ext cx="2214578" cy="10001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творческая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71472" y="1500174"/>
            <a:ext cx="2143140" cy="10001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добрая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Рабочий стол\танца аня\Юбилей мой\IMG-20170808-WA002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725098">
            <a:off x="6482724" y="1430394"/>
            <a:ext cx="2072655" cy="13695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User\Desktop\Новая папка (2)\Фото_Выпускной 9Б 2018.06.30\_MG_489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75856" y="1844824"/>
            <a:ext cx="2592288" cy="3159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0" name="Picture 6" descr="C:\Users\User\Desktop\Новая папка (2)\04.08.2018. Таганай\IMG_20180804_15074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124196">
            <a:off x="6908122" y="3250488"/>
            <a:ext cx="1808483" cy="13934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5" descr="C:\Users\User\Desktop\Новая папка (2)\Фото_Выпускной 9Б 2018.06.30\_MG_4536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21203512">
            <a:off x="6161570" y="4989359"/>
            <a:ext cx="2526818" cy="14986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27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Игра «Волшебный стул»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10357592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7443" y="1432375"/>
            <a:ext cx="4390538" cy="4201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16856346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Игра «да» «нет»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204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928794" y="1785926"/>
            <a:ext cx="671514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входить в класс в грязной обуви?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вытирать руки о  шторы?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Нельзя писать прямо на стенах?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носить сменную обувь?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драться на переменах?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будем опаздывать на урок?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69490796_09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00760" y="4357694"/>
            <a:ext cx="1563760" cy="2127688"/>
          </a:xfrm>
          <a:prstGeom prst="rect">
            <a:avLst/>
          </a:prstGeom>
        </p:spPr>
      </p:pic>
      <p:pic>
        <p:nvPicPr>
          <p:cNvPr id="9" name="Рисунок 8" descr="83558906_69490733_03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8596" y="1071546"/>
            <a:ext cx="1466215" cy="2130737"/>
          </a:xfrm>
          <a:prstGeom prst="rect">
            <a:avLst/>
          </a:prstGeom>
        </p:spPr>
      </p:pic>
      <p:pic>
        <p:nvPicPr>
          <p:cNvPr id="11" name="Рисунок 10" descr="depositphotos_9495109-Cartoon-Home-Miscellaneous-Mop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0956745">
            <a:off x="429327" y="4213963"/>
            <a:ext cx="1893403" cy="248965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4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4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age1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142976" y="1"/>
            <a:ext cx="6885632" cy="67597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7812" y="4357694"/>
            <a:ext cx="598298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/>
              <a:t>Игра «Планета знаний»</a:t>
            </a:r>
            <a:endParaRPr lang="ru-RU" sz="4400" b="1" dirty="0"/>
          </a:p>
        </p:txBody>
      </p:sp>
      <p:pic>
        <p:nvPicPr>
          <p:cNvPr id="12" name="Рисунок 11" descr="x_4fd136c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753628">
            <a:off x="1985228" y="1550396"/>
            <a:ext cx="3185538" cy="869590"/>
          </a:xfrm>
          <a:prstGeom prst="rect">
            <a:avLst/>
          </a:prstGeom>
        </p:spPr>
      </p:pic>
      <p:pic>
        <p:nvPicPr>
          <p:cNvPr id="13" name="Рисунок 12" descr="9781577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6582809" y="560960"/>
            <a:ext cx="3370948" cy="2249030"/>
          </a:xfrm>
          <a:prstGeom prst="rect">
            <a:avLst/>
          </a:prstGeom>
        </p:spPr>
      </p:pic>
      <p:pic>
        <p:nvPicPr>
          <p:cNvPr id="14" name="Рисунок 13" descr="9781577.pn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6548406" y="3875676"/>
            <a:ext cx="3577686" cy="2386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92155_html_m17961ad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"/>
            <a:ext cx="907956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779912" y="764704"/>
            <a:ext cx="29325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42976" y="1857364"/>
            <a:ext cx="34803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русский язык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60032" y="2492896"/>
            <a:ext cx="3344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иностранный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23728" y="3861048"/>
            <a:ext cx="28192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60032" y="4869160"/>
            <a:ext cx="20662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история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616bcb4070200eba2fbb3aacc645866b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AC0000"/>
                </a:solidFill>
              </a:rPr>
              <a:t>Игра «Перемена»</a:t>
            </a:r>
            <a:endParaRPr lang="ru-RU" b="1" dirty="0">
              <a:solidFill>
                <a:srgbClr val="AC0000"/>
              </a:solidFill>
            </a:endParaRPr>
          </a:p>
        </p:txBody>
      </p:sp>
      <p:pic>
        <p:nvPicPr>
          <p:cNvPr id="5" name="Рисунок 4" descr="img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32240" y="5049180"/>
            <a:ext cx="2411760" cy="18088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7136_html_ma92374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277729">
            <a:off x="-23509" y="905193"/>
            <a:ext cx="4685715" cy="4685715"/>
          </a:xfrm>
          <a:prstGeom prst="rect">
            <a:avLst/>
          </a:prstGeom>
        </p:spPr>
      </p:pic>
      <p:sp>
        <p:nvSpPr>
          <p:cNvPr id="102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4211960" y="1106937"/>
            <a:ext cx="493204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Солнце светит в вышине.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(поднимаем руки)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Рыбы плавают в глубине.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(присесть)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Ласточка машет нам крылом.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(машем вытянутыми в стороны руками).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Листики кружатся за окном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     ( кружимся)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549</TotalTime>
  <Words>135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Игра «Познакомимся»</vt:lpstr>
      <vt:lpstr>Игра «Волшебный стул»</vt:lpstr>
      <vt:lpstr>Игра «да» «нет»</vt:lpstr>
      <vt:lpstr>Слайд 7</vt:lpstr>
      <vt:lpstr>Слайд 8</vt:lpstr>
      <vt:lpstr>Игра «Перемена»</vt:lpstr>
      <vt:lpstr>«В 5 классе я хочу...»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Музыка</cp:lastModifiedBy>
  <cp:revision>67</cp:revision>
  <dcterms:created xsi:type="dcterms:W3CDTF">2015-08-18T07:35:42Z</dcterms:created>
  <dcterms:modified xsi:type="dcterms:W3CDTF">2019-12-18T19:50:41Z</dcterms:modified>
</cp:coreProperties>
</file>