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6D08A96-97F7-49DF-905F-7F0ABC0F41F6}">
          <p14:sldIdLst>
            <p14:sldId id="256"/>
            <p14:sldId id="261"/>
            <p14:sldId id="258"/>
            <p14:sldId id="259"/>
            <p14:sldId id="260"/>
            <p14:sldId id="262"/>
            <p14:sldId id="263"/>
            <p14:sldId id="264"/>
            <p14:sldId id="265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1486" autoAdjust="0"/>
  </p:normalViewPr>
  <p:slideViewPr>
    <p:cSldViewPr snapToGrid="0">
      <p:cViewPr varScale="1">
        <p:scale>
          <a:sx n="61" d="100"/>
          <a:sy n="61" d="100"/>
        </p:scale>
        <p:origin x="8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EC7F5E-400D-46EC-800E-9AF1F301B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0088" y="1166219"/>
            <a:ext cx="8915399" cy="2262781"/>
          </a:xfrm>
        </p:spPr>
        <p:txBody>
          <a:bodyPr>
            <a:normAutofit/>
          </a:bodyPr>
          <a:lstStyle/>
          <a:p>
            <a:r>
              <a:rPr lang="ru-RU" sz="3600" dirty="0"/>
              <a:t>Арт-терапия, как средство успешной адаптации детей раннего возраста </a:t>
            </a:r>
            <a:br>
              <a:rPr lang="ru-RU" sz="3600" dirty="0"/>
            </a:br>
            <a:r>
              <a:rPr lang="ru-RU" sz="3600" dirty="0"/>
              <a:t>к  условиям ДОУ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8EA6A77-CCB5-4C9E-B2EF-BAF3A9015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10275" y="4777379"/>
            <a:ext cx="5494337" cy="1126283"/>
          </a:xfrm>
        </p:spPr>
        <p:txBody>
          <a:bodyPr>
            <a:noAutofit/>
          </a:bodyPr>
          <a:lstStyle/>
          <a:p>
            <a:r>
              <a:rPr lang="ru-RU" sz="2000" dirty="0"/>
              <a:t>Подготовила: педагог-психолог </a:t>
            </a:r>
          </a:p>
          <a:p>
            <a:r>
              <a:rPr lang="ru-RU" sz="2000" dirty="0"/>
              <a:t>МБДОУ «ЦРР- Детский сад № 31»</a:t>
            </a:r>
          </a:p>
          <a:p>
            <a:r>
              <a:rPr lang="ru-RU" sz="2000" dirty="0"/>
              <a:t>Соболева К.А.</a:t>
            </a:r>
          </a:p>
        </p:txBody>
      </p:sp>
    </p:spTree>
    <p:extLst>
      <p:ext uri="{BB962C8B-B14F-4D97-AF65-F5344CB8AC3E}">
        <p14:creationId xmlns:p14="http://schemas.microsoft.com/office/powerpoint/2010/main" val="177939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866F4AE-A2A0-464A-AA0D-37FEF04F24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93187" y="2217682"/>
            <a:ext cx="4593020" cy="343640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89487D-E7DB-4E98-B8F2-7EF447681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793" y="1232338"/>
            <a:ext cx="4239173" cy="340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77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4F0FC176-F58F-435B-BB16-97C71C40F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987972"/>
            <a:ext cx="8915400" cy="49232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dirty="0"/>
          </a:p>
          <a:p>
            <a:pPr marL="0" indent="0" algn="ctr">
              <a:buNone/>
            </a:pPr>
            <a:endParaRPr lang="ru-RU" sz="3200" dirty="0"/>
          </a:p>
          <a:p>
            <a:pPr marL="0" indent="0" algn="ctr">
              <a:buNone/>
            </a:pPr>
            <a:endParaRPr lang="ru-RU" sz="3200" dirty="0"/>
          </a:p>
          <a:p>
            <a:pPr marL="0" indent="0" algn="ctr">
              <a:buNone/>
            </a:pPr>
            <a:r>
              <a:rPr lang="ru-RU" sz="3200" dirty="0"/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139111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2D10667-3E06-4DDB-8DFE-A857AF6F8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8637" y="704850"/>
            <a:ext cx="8915400" cy="367665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приспособление или привыкание организма к новой обстановке.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каждого дошкольного образовательного учреждения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адаптировать личность ребенка к социуму, и в каком бы возрасте ребенок не пришел впервые в детский сад, для него это сильное стрессовое переживание, которое необходимо смягчить.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1C06AA-38EB-49DF-9598-0EEDB49B6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337" y="3931197"/>
            <a:ext cx="4578569" cy="273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98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E730894-2CBE-4F2C-863B-963899246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427" y="451943"/>
            <a:ext cx="9759895" cy="3384333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специализированная форма психотерапии, основанная на искусстве, в первую очередь изобразительной и творческой деятельности.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арт-терапии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в гармонизации развития личности через развитие способности самовыражения и самопознания в процессе восприятия и создания продуктов искусства, творческой деятельности.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34CD07-0975-4D3D-B90C-EF2933FD5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875" y="3072049"/>
            <a:ext cx="5358306" cy="357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41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AB2900-C386-4AD8-A74A-422CDA6D9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5018" y="244364"/>
            <a:ext cx="8915400" cy="3184636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Арт-терапия в детском саду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путь к психологическому здоровью ребенка. Разнообразные занятия искусством способствуют развитию творческих способностей ребенка, формированию у него правильного мировоззрения и позитивного мировосприятия. В процессе детского творчества, раскрывается внутренний мир ребенка.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7AA7D2-3261-40EB-943C-B15613FBF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1615" y="3342291"/>
            <a:ext cx="5097516" cy="318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240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BEC133-1898-49E1-B06A-83A8CA386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8938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арт-терапии и их формы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41CFD4-AC7D-4D33-8032-2647723A7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97876"/>
            <a:ext cx="8915400" cy="5255172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игры на знакомство; игры на общение; игры с предметами; игры по сказке; игры с песком и водой; игры с конструктором;</a:t>
            </a:r>
          </a:p>
          <a:p>
            <a:pPr lvl="0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Изотерапия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рисование пальчиками; рисование ладошками; печать поролоном; восковые мелки; акварель; отпечатки листьев; рисунки из ладошки; рисование ватными палочками; рисование песком; монотипия;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инсценированние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сказок; чтения или обсуждения самой сказки; знакомство с образными выражениями; подведение к умению выразительно интонировать реплики героев; передавать ритмизацией движения героев сказок; угадывать по выразительному исполнению эмоциональные ситуации;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терапия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конструирование из песка; рисование песком и на песке; экспериментирование; оставление узоров на песке; создание картин на песке и “песочного мира; создание песочных композиций и “секретов”.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106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B6A3C1-5C76-4CBE-8874-2348039AE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9839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с элементами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изотерапии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«Бусы для куклы Кати»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D27F75-2C6D-479B-A778-0E11DB280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8290" y="1713186"/>
            <a:ext cx="9686322" cy="474016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: создание благоприятной среды для адаптации ребёнка, создание радостного настроения – «подарить кукле бусы».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DA080B-ED78-4DC3-BC87-8B57F0072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96" y="2672255"/>
            <a:ext cx="4992414" cy="364446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B70368-5389-4880-B89C-D1866D25D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765" y="2672255"/>
            <a:ext cx="4884100" cy="364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911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B22E7787-1CDF-4EEE-93F2-C149EA1D83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5931" y="399393"/>
            <a:ext cx="4456387" cy="4414344"/>
          </a:xfr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113B2-708E-4869-9DE8-A56F28FAD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9684" y="1839311"/>
            <a:ext cx="4793562" cy="481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107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D648E7-83CE-48FD-BD15-24B59CFAA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терапия «Солнышко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колоколнышко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EE985E-6B41-4518-936F-25EA8961B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9214" y="1264555"/>
            <a:ext cx="9255398" cy="446079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создание благоприятной среды для адаптации ребенка, освоение техники рисования песком, воспитание аккуратности, бережливости.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510C05-44A1-4FF3-8F04-582E9061D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440" y="2552422"/>
            <a:ext cx="4414345" cy="38133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96C0556-ED3C-42E6-95F9-738AC73EB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331" y="2552422"/>
            <a:ext cx="4845229" cy="381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880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D093CB-2CDD-4947-9187-732A507108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7510" y="630623"/>
            <a:ext cx="3801647" cy="4677103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4E13363-27C9-49FE-BCE5-E7046D28C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003" y="1261241"/>
            <a:ext cx="3888556" cy="484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70068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360</TotalTime>
  <Words>360</Words>
  <Application>Microsoft Office PowerPoint</Application>
  <PresentationFormat>Широкоэкранный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Арт-терапия, как средство успешной адаптации детей раннего возраста  к  условиям ДОУ</vt:lpstr>
      <vt:lpstr>Презентация PowerPoint</vt:lpstr>
      <vt:lpstr>Презентация PowerPoint</vt:lpstr>
      <vt:lpstr>Презентация PowerPoint</vt:lpstr>
      <vt:lpstr>Виды арт-терапии и их формы</vt:lpstr>
      <vt:lpstr>Занятие с элементами изотерапии  «Бусы для куклы Кати»</vt:lpstr>
      <vt:lpstr>Презентация PowerPoint</vt:lpstr>
      <vt:lpstr>Песочная терапия «Солнышко колоколнышко»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детей раннего возраста к условиям детского сада</dc:title>
  <dc:creator>ксения соболева</dc:creator>
  <cp:lastModifiedBy>ксения соболева</cp:lastModifiedBy>
  <cp:revision>11</cp:revision>
  <dcterms:created xsi:type="dcterms:W3CDTF">2019-12-03T05:43:14Z</dcterms:created>
  <dcterms:modified xsi:type="dcterms:W3CDTF">2019-12-03T11:43:33Z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351659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