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chitel\Desktop\посадка за парт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428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г</a:t>
            </a:r>
            <a:r>
              <a:rPr lang="ru-RU" sz="7200" b="1" dirty="0" smtClean="0">
                <a:solidFill>
                  <a:srgbClr val="002060"/>
                </a:solidFill>
              </a:rPr>
              <a:t>ород </a:t>
            </a:r>
            <a:r>
              <a:rPr lang="ru-RU" sz="7200" b="1" dirty="0" err="1" smtClean="0">
                <a:solidFill>
                  <a:srgbClr val="002060"/>
                </a:solidFill>
              </a:rPr>
              <a:t>Читайград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Uchitel\Desktop\20648339.54451fa1ca83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92088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595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chitel\Desktop\20648339.54451fa1ca8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41322" y="-375821"/>
            <a:ext cx="10385322" cy="723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Autofit/>
          </a:bodyPr>
          <a:lstStyle/>
          <a:p>
            <a:pPr algn="l"/>
            <a:endParaRPr lang="ru-RU" sz="72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Uchitel\Desktop\грамота детей 1 клаассс\ш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108550"/>
            <a:ext cx="3528962" cy="5343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183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1" y="620688"/>
            <a:ext cx="4823939" cy="586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000" b="1" dirty="0">
                <a:solidFill>
                  <a:srgbClr val="0070C0"/>
                </a:solidFill>
              </a:rPr>
              <a:t>ш</a:t>
            </a:r>
            <a:r>
              <a:rPr lang="ru-RU" sz="8000" b="1" dirty="0" smtClean="0">
                <a:solidFill>
                  <a:srgbClr val="0070C0"/>
                </a:solidFill>
              </a:rPr>
              <a:t>ут Шура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500" b="1" dirty="0" smtClean="0"/>
              <a:t>Ша-ша-ша…</a:t>
            </a:r>
            <a:endParaRPr lang="ru-RU" sz="6500" b="1" dirty="0" smtClean="0"/>
          </a:p>
          <a:p>
            <a:pPr marL="0" indent="0">
              <a:buNone/>
            </a:pPr>
            <a:r>
              <a:rPr lang="ru-RU" sz="6500" b="1" dirty="0" err="1" smtClean="0"/>
              <a:t>Шу-шу-шу</a:t>
            </a:r>
            <a:r>
              <a:rPr lang="ru-RU" sz="6500" b="1" dirty="0" smtClean="0"/>
              <a:t>…</a:t>
            </a:r>
            <a:endParaRPr lang="ru-RU" sz="6500" b="1" dirty="0" smtClean="0"/>
          </a:p>
          <a:p>
            <a:pPr marL="0" indent="0">
              <a:buNone/>
            </a:pPr>
            <a:r>
              <a:rPr lang="ru-RU" sz="6500" b="1" dirty="0" err="1" smtClean="0"/>
              <a:t>Шо-шо-шо</a:t>
            </a:r>
            <a:r>
              <a:rPr lang="ru-RU" sz="6500" b="1" dirty="0" smtClean="0"/>
              <a:t>…</a:t>
            </a:r>
            <a:endParaRPr lang="ru-RU" sz="6500" b="1" dirty="0" smtClean="0"/>
          </a:p>
          <a:p>
            <a:pPr marL="0" indent="0">
              <a:buNone/>
            </a:pPr>
            <a:r>
              <a:rPr lang="ru-RU" sz="6500" b="1" dirty="0" err="1" smtClean="0"/>
              <a:t>Ши-ши-ши</a:t>
            </a:r>
            <a:r>
              <a:rPr lang="ru-RU" sz="6500" b="1" dirty="0" smtClean="0"/>
              <a:t>…</a:t>
            </a:r>
            <a:endParaRPr lang="ru-RU" sz="6500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869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ргей\Desktop\SO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9"/>
            <a:ext cx="914400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город Читайград</vt:lpstr>
      <vt:lpstr>Слайд 3</vt:lpstr>
      <vt:lpstr>шут Шура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Uchitel</dc:creator>
  <cp:lastModifiedBy>Сергей</cp:lastModifiedBy>
  <cp:revision>11</cp:revision>
  <dcterms:created xsi:type="dcterms:W3CDTF">2019-11-12T09:50:57Z</dcterms:created>
  <dcterms:modified xsi:type="dcterms:W3CDTF">2019-12-02T17:14:56Z</dcterms:modified>
</cp:coreProperties>
</file>