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175DD-DE2C-461B-B527-41BF8C1A0B5C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A669F-F55A-4E0C-A68E-1AD90DAE2E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Can I help you?</a:t>
            </a:r>
            <a:r>
              <a:rPr lang="en-US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ru-RU" sz="9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6369072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3322" y="1500174"/>
            <a:ext cx="27315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err="1" smtClean="0">
                <a:latin typeface="Constantia" pitchFamily="18" charset="0"/>
                <a:cs typeface="Times New Roman" pitchFamily="18" charset="0"/>
              </a:rPr>
              <a:t>jeweller’s</a:t>
            </a:r>
            <a:endParaRPr lang="ru-RU" sz="8800" dirty="0">
              <a:latin typeface="Constant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500174"/>
            <a:ext cx="3071834" cy="2998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12943" y="785794"/>
            <a:ext cx="349220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571900" cy="644051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214842" cy="6297634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/>
          <a:srcRect/>
          <a:stretch>
            <a:fillRect/>
          </a:stretch>
        </p:blipFill>
        <p:spPr bwMode="auto">
          <a:xfrm>
            <a:off x="1726904" y="1285860"/>
            <a:ext cx="335448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3070" y="785794"/>
            <a:ext cx="37462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6297634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07170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b) Name the profession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5429288" cy="6572296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I am in charge of the shop and staff.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People pay me money.</a:t>
            </a:r>
          </a:p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</a:rPr>
              <a:t>I clean the shop.</a:t>
            </a:r>
          </a:p>
          <a:p>
            <a:r>
              <a:rPr lang="en-US" sz="4800" dirty="0" smtClean="0">
                <a:solidFill>
                  <a:schemeClr val="accent2">
                    <a:lumMod val="75000"/>
                  </a:schemeClr>
                </a:solidFill>
              </a:rPr>
              <a:t>I help customers.</a:t>
            </a:r>
          </a:p>
          <a:p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</a:rPr>
              <a:t>I protect the shop.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72330" y="357166"/>
            <a:ext cx="166562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/>
          <a:srcRect/>
          <a:stretch>
            <a:fillRect/>
          </a:stretch>
        </p:blipFill>
        <p:spPr bwMode="auto">
          <a:xfrm>
            <a:off x="5183191" y="642919"/>
            <a:ext cx="188913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215206" y="2786058"/>
            <a:ext cx="1759630" cy="2388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643182"/>
            <a:ext cx="198146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500570"/>
            <a:ext cx="1643074" cy="217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142852"/>
            <a:ext cx="4000528" cy="657229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42984"/>
            <a:ext cx="308304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786610" cy="1214446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Constantia" pitchFamily="18" charset="0"/>
                <a:cs typeface="Times New Roman" pitchFamily="18" charset="0"/>
              </a:rPr>
              <a:t>clothes shop</a:t>
            </a:r>
            <a:endParaRPr lang="ru-RU" sz="8000" dirty="0">
              <a:latin typeface="Constant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857364"/>
            <a:ext cx="3399629" cy="34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74638"/>
            <a:ext cx="3857652" cy="644051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366407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Constantia" pitchFamily="18" charset="0"/>
                <a:cs typeface="Times New Roman" pitchFamily="18" charset="0"/>
              </a:rPr>
              <a:t>chemist’s</a:t>
            </a:r>
            <a:endParaRPr lang="ru-RU" sz="8800" dirty="0">
              <a:latin typeface="Constant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4000528" cy="306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571900" cy="644051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76462" y="2643182"/>
            <a:ext cx="37468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Constantia" pitchFamily="18" charset="0"/>
                <a:cs typeface="Times New Roman" pitchFamily="18" charset="0"/>
              </a:rPr>
              <a:t>electronics shop</a:t>
            </a:r>
            <a:endParaRPr lang="ru-RU" sz="8000" dirty="0">
              <a:latin typeface="Constant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5170331" cy="354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274638"/>
            <a:ext cx="4214842" cy="644051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clothes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optician’s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sports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chemist’s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jeweller’s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stationery shop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electronics shop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7236" y="2428868"/>
            <a:ext cx="364723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Constantia" pitchFamily="18" charset="0"/>
                <a:cs typeface="Times New Roman" pitchFamily="18" charset="0"/>
              </a:rPr>
              <a:t>toy shop</a:t>
            </a:r>
            <a:endParaRPr lang="ru-RU" sz="8800" dirty="0">
              <a:latin typeface="Constantia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857364"/>
            <a:ext cx="4393109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63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Constantia</vt:lpstr>
      <vt:lpstr>Times New Roman</vt:lpstr>
      <vt:lpstr>Тема Office</vt:lpstr>
      <vt:lpstr>Can I help you? </vt:lpstr>
      <vt:lpstr>clothes shop toy shop optician’s sports shop chemist’s jeweller’s stationery shop electronics shop </vt:lpstr>
      <vt:lpstr>clothes shop</vt:lpstr>
      <vt:lpstr>clothes shop toy shop optician’s sports shop chemist’s jeweller’s stationery shop electronics shop</vt:lpstr>
      <vt:lpstr>chemist’s</vt:lpstr>
      <vt:lpstr>clothes shop toy shop optician’s sports shop chemist’s jeweller’s stationery shop electronics shop</vt:lpstr>
      <vt:lpstr>electronics shop</vt:lpstr>
      <vt:lpstr>clothes shop toy shop optician’s sports shop chemist’s jeweller’s stationery shop electronics shop</vt:lpstr>
      <vt:lpstr>toy shop</vt:lpstr>
      <vt:lpstr>clothes shop toy shop optician’s sports shop chemist’s jeweller’s stationery shop electronics shop</vt:lpstr>
      <vt:lpstr>jeweller’s</vt:lpstr>
      <vt:lpstr>clothes shop toy shop optician’s sports shop chemist’s jeweller’s stationery shop electronics shop</vt:lpstr>
      <vt:lpstr>clothes shop toy shop optician’s sports shop chemist’s jeweller’s stationery shop electronics shop</vt:lpstr>
      <vt:lpstr>clothes shop toy shop optician’s sports shop chemist’s jeweller’s stationery shop electronics shop</vt:lpstr>
      <vt:lpstr>b) Name the profession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Mickle</dc:creator>
  <cp:lastModifiedBy>Кристина</cp:lastModifiedBy>
  <cp:revision>12</cp:revision>
  <dcterms:created xsi:type="dcterms:W3CDTF">2014-04-21T17:45:32Z</dcterms:created>
  <dcterms:modified xsi:type="dcterms:W3CDTF">2019-12-18T04:43:41Z</dcterms:modified>
</cp:coreProperties>
</file>