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8" r:id="rId4"/>
    <p:sldId id="266" r:id="rId5"/>
    <p:sldId id="258" r:id="rId6"/>
    <p:sldId id="261" r:id="rId7"/>
    <p:sldId id="265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A80850"/>
    <a:srgbClr val="AC04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82980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61164" y="4894118"/>
            <a:ext cx="4648200" cy="213360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chemeClr val="tx1"/>
                </a:solidFill>
              </a:rPr>
              <a:t>Автор: </a:t>
            </a:r>
            <a:r>
              <a:rPr lang="ru-RU" b="1" dirty="0" err="1" smtClean="0">
                <a:solidFill>
                  <a:schemeClr val="tx1"/>
                </a:solidFill>
              </a:rPr>
              <a:t>Баянова</a:t>
            </a:r>
            <a:r>
              <a:rPr lang="ru-RU" b="1" dirty="0" smtClean="0">
                <a:solidFill>
                  <a:schemeClr val="tx1"/>
                </a:solidFill>
              </a:rPr>
              <a:t> И.С. воспитатель МДОУ «Богдановский детский сад»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10200" y="304800"/>
            <a:ext cx="4578926" cy="2057400"/>
          </a:xfrm>
        </p:spPr>
        <p:txBody>
          <a:bodyPr>
            <a:noAutofit/>
          </a:bodyPr>
          <a:lstStyle/>
          <a:p>
            <a:pPr marL="182880" indent="0" algn="l">
              <a:buNone/>
            </a:pPr>
            <a:r>
              <a:rPr lang="ru-RU" sz="4000" dirty="0" smtClean="0">
                <a:solidFill>
                  <a:srgbClr val="FF0000"/>
                </a:solidFill>
              </a:rPr>
              <a:t>Презентация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на тему: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</a:rPr>
              <a:t> «Деды Морозы разных стран»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961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Дед Мороз (Россия)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828800"/>
            <a:ext cx="4318858" cy="484432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err="1" smtClean="0"/>
              <a:t>Паккайне</a:t>
            </a:r>
            <a:r>
              <a:rPr lang="ru-RU" dirty="0" smtClean="0"/>
              <a:t> (Карелия)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209800"/>
            <a:ext cx="7757160" cy="348636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1991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Йоулупукки (Финляндия)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133600"/>
            <a:ext cx="5751454" cy="38870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437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err="1" smtClean="0"/>
              <a:t>Увлин</a:t>
            </a:r>
            <a:r>
              <a:rPr lang="ru-RU" dirty="0" smtClean="0"/>
              <a:t> </a:t>
            </a:r>
            <a:r>
              <a:rPr lang="ru-RU" dirty="0" err="1" smtClean="0"/>
              <a:t>Увгун</a:t>
            </a:r>
            <a:r>
              <a:rPr lang="ru-RU" dirty="0" smtClean="0"/>
              <a:t> (Монголия)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1524000"/>
            <a:ext cx="4092498" cy="52267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67512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err="1" smtClean="0"/>
              <a:t>Микулаш</a:t>
            </a:r>
            <a:r>
              <a:rPr lang="ru-RU" dirty="0" smtClean="0"/>
              <a:t> (Чехия)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371600"/>
            <a:ext cx="4225383" cy="5257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762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/>
              <a:t>Пер </a:t>
            </a:r>
            <a:r>
              <a:rPr lang="ru-RU" dirty="0" err="1" smtClean="0"/>
              <a:t>Ноэль</a:t>
            </a:r>
            <a:r>
              <a:rPr lang="ru-RU" dirty="0" smtClean="0"/>
              <a:t> (Франция)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3200" y="1447800"/>
            <a:ext cx="3382320" cy="507604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err="1" smtClean="0"/>
              <a:t>Баббе</a:t>
            </a:r>
            <a:r>
              <a:rPr lang="ru-RU" dirty="0" smtClean="0"/>
              <a:t> Натале (Италия)</a:t>
            </a:r>
            <a:endParaRPr lang="ru-RU" dirty="0"/>
          </a:p>
        </p:txBody>
      </p:sp>
      <p:pic>
        <p:nvPicPr>
          <p:cNvPr id="6" name="Содержимое 5" descr="s800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676400" y="2438400"/>
            <a:ext cx="5215815" cy="3475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144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Санта Клаус (Америка)</a:t>
            </a:r>
            <a:endParaRPr lang="ru-RU" dirty="0"/>
          </a:p>
        </p:txBody>
      </p:sp>
      <p:pic>
        <p:nvPicPr>
          <p:cNvPr id="6" name="Содержимое 5" descr="iPZ562YUB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676400" y="2286000"/>
            <a:ext cx="5217650" cy="3475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428</TotalTime>
  <Words>50</Words>
  <Application>Microsoft Office PowerPoint</Application>
  <PresentationFormat>Экран (4:3)</PresentationFormat>
  <Paragraphs>10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 на тему:  «Деды Морозы разных стран»</vt:lpstr>
      <vt:lpstr>Дед Мороз (Россия)</vt:lpstr>
      <vt:lpstr>Паккайне (Карелия)</vt:lpstr>
      <vt:lpstr>Йоулупукки (Финляндия)</vt:lpstr>
      <vt:lpstr>Увлин Увгун (Монголия)</vt:lpstr>
      <vt:lpstr>Микулаш (Чехия)</vt:lpstr>
      <vt:lpstr>Пер Ноэль (Франция)</vt:lpstr>
      <vt:lpstr>Баббе Натале (Италия)</vt:lpstr>
      <vt:lpstr>Санта Клаус (Америка)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 «Деды Морозы разных стран»</dc:title>
  <dc:creator>810324</dc:creator>
  <cp:lastModifiedBy>admin</cp:lastModifiedBy>
  <cp:revision>32</cp:revision>
  <dcterms:created xsi:type="dcterms:W3CDTF">2006-08-16T00:00:00Z</dcterms:created>
  <dcterms:modified xsi:type="dcterms:W3CDTF">2019-12-18T15:37:11Z</dcterms:modified>
</cp:coreProperties>
</file>