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День Матери в старшей группе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/>
              <a:t>Цель</a:t>
            </a:r>
            <a:r>
              <a:rPr lang="ru-RU" dirty="0" smtClean="0"/>
              <a:t>: воспитание у детей уважения и любви к матери; создание теплых взаимоотношений в семье, семейных традиций.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/>
              <a:t>Задачи:</a:t>
            </a:r>
            <a:endParaRPr lang="ru-RU" dirty="0" smtClean="0"/>
          </a:p>
          <a:p>
            <a:r>
              <a:rPr lang="ru-RU" dirty="0" smtClean="0"/>
              <a:t>-привлечь родителей к проблемам семейного воспитания,</a:t>
            </a:r>
          </a:p>
          <a:p>
            <a:r>
              <a:rPr lang="ru-RU" dirty="0" smtClean="0"/>
              <a:t>-познакомить детей с праздником Днем матери в России,</a:t>
            </a:r>
          </a:p>
          <a:p>
            <a:r>
              <a:rPr lang="ru-RU" dirty="0" smtClean="0"/>
              <a:t>-расширить представления и знания детей о членах своих семей,</a:t>
            </a:r>
          </a:p>
          <a:p>
            <a:r>
              <a:rPr lang="ru-RU" dirty="0" smtClean="0"/>
              <a:t>-показать детям роль матери в семье,</a:t>
            </a:r>
          </a:p>
          <a:p>
            <a:r>
              <a:rPr lang="ru-RU" dirty="0" smtClean="0"/>
              <a:t>-воспитывать у детей чувство любви и уважения к матери, желание заботиться о ней и помогать,</a:t>
            </a:r>
          </a:p>
          <a:p>
            <a:r>
              <a:rPr lang="ru-RU" dirty="0" smtClean="0"/>
              <a:t>-развивать творческие способности детей в музыке, художественной деятельности и конструировании,</a:t>
            </a:r>
          </a:p>
          <a:p>
            <a:r>
              <a:rPr lang="ru-RU" dirty="0" smtClean="0"/>
              <a:t>-развивать речь детей.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Заучивание стихотворения </a:t>
            </a:r>
            <a:r>
              <a:rPr lang="ru-RU" dirty="0" err="1" smtClean="0"/>
              <a:t>Е.Благиной</a:t>
            </a:r>
            <a:r>
              <a:rPr lang="ru-RU" dirty="0" smtClean="0"/>
              <a:t> « Посидим в тишине»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Чтение художественной литературы:</a:t>
            </a:r>
          </a:p>
          <a:p>
            <a:pPr>
              <a:buNone/>
            </a:pP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Рассказы:</a:t>
            </a:r>
            <a:endParaRPr lang="ru-RU" sz="25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Емельянов Б. «Мамины руки»;</a:t>
            </a:r>
          </a:p>
          <a:p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Е. Пермяка «Как Миша хотел маму перехитрить»;</a:t>
            </a:r>
          </a:p>
          <a:p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«Мамино горе». </a:t>
            </a:r>
          </a:p>
          <a:p>
            <a:pPr>
              <a:buNone/>
            </a:pPr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Сказки:</a:t>
            </a:r>
            <a:endParaRPr lang="ru-RU" sz="25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«Кукушка» (</a:t>
            </a:r>
            <a:r>
              <a:rPr lang="ru-RU" sz="2500" dirty="0" err="1" smtClean="0">
                <a:latin typeface="Times New Roman" pitchFamily="18" charset="0"/>
                <a:cs typeface="Times New Roman" pitchFamily="18" charset="0"/>
              </a:rPr>
              <a:t>ненецк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.) обр. К. </a:t>
            </a:r>
            <a:r>
              <a:rPr lang="ru-RU" sz="2500" dirty="0" err="1" smtClean="0">
                <a:latin typeface="Times New Roman" pitchFamily="18" charset="0"/>
                <a:cs typeface="Times New Roman" pitchFamily="18" charset="0"/>
              </a:rPr>
              <a:t>Шарова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500" dirty="0" err="1" smtClean="0">
                <a:latin typeface="Times New Roman" pitchFamily="18" charset="0"/>
                <a:cs typeface="Times New Roman" pitchFamily="18" charset="0"/>
              </a:rPr>
              <a:t>Айога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» (</a:t>
            </a:r>
            <a:r>
              <a:rPr lang="ru-RU" sz="2500" dirty="0" err="1" smtClean="0">
                <a:latin typeface="Times New Roman" pitchFamily="18" charset="0"/>
                <a:cs typeface="Times New Roman" pitchFamily="18" charset="0"/>
              </a:rPr>
              <a:t>нанайск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.);</a:t>
            </a:r>
          </a:p>
          <a:p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 «Волк и семеро козлят»;</a:t>
            </a:r>
          </a:p>
          <a:p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«Сказки о глупом мышонке» С. Маршак.</a:t>
            </a:r>
          </a:p>
          <a:p>
            <a:pPr>
              <a:buNone/>
            </a:pP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Стихотворения:</a:t>
            </a:r>
            <a:endParaRPr lang="ru-RU" sz="25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 С. Михалков «А что у вас?»;</a:t>
            </a:r>
          </a:p>
          <a:p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А. </a:t>
            </a:r>
            <a:r>
              <a:rPr lang="ru-RU" sz="2500" dirty="0" err="1" smtClean="0">
                <a:latin typeface="Times New Roman" pitchFamily="18" charset="0"/>
                <a:cs typeface="Times New Roman" pitchFamily="18" charset="0"/>
              </a:rPr>
              <a:t>Барто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 «Разлука», «Разговор с мамой», «Мама ходит на работу»;</a:t>
            </a:r>
          </a:p>
          <a:p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М. </a:t>
            </a:r>
            <a:r>
              <a:rPr lang="ru-RU" sz="2500" dirty="0" err="1" smtClean="0">
                <a:latin typeface="Times New Roman" pitchFamily="18" charset="0"/>
                <a:cs typeface="Times New Roman" pitchFamily="18" charset="0"/>
              </a:rPr>
              <a:t>Пляцковский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 «Мамина песенка»;</a:t>
            </a:r>
          </a:p>
          <a:p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Е. Благинина «Мамин день», « Посидим в тишине» и </a:t>
            </a:r>
            <a:r>
              <a:rPr lang="ru-RU" sz="2500" dirty="0" err="1" smtClean="0">
                <a:latin typeface="Times New Roman" pitchFamily="18" charset="0"/>
                <a:cs typeface="Times New Roman" pitchFamily="18" charset="0"/>
              </a:rPr>
              <a:t>др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Г.Демыкина « Мама»;</a:t>
            </a:r>
          </a:p>
          <a:p>
            <a:pPr>
              <a:buNone/>
            </a:pP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     Э. </a:t>
            </a:r>
            <a:r>
              <a:rPr lang="ru-RU" sz="2500" dirty="0" err="1" smtClean="0">
                <a:latin typeface="Times New Roman" pitchFamily="18" charset="0"/>
                <a:cs typeface="Times New Roman" pitchFamily="18" charset="0"/>
              </a:rPr>
              <a:t>Мошковская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 "Я маму свою обидел»; </a:t>
            </a:r>
          </a:p>
          <a:p>
            <a:pPr>
              <a:buNone/>
            </a:pP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     В. Берестов "Праздник мам»;</a:t>
            </a:r>
          </a:p>
          <a:p>
            <a:pPr>
              <a:buNone/>
            </a:pP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     Е. </a:t>
            </a:r>
            <a:r>
              <a:rPr lang="ru-RU" sz="2500" dirty="0" err="1" smtClean="0">
                <a:latin typeface="Times New Roman" pitchFamily="18" charset="0"/>
                <a:cs typeface="Times New Roman" pitchFamily="18" charset="0"/>
              </a:rPr>
              <a:t>Колтовская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 «Мамины руки».</a:t>
            </a: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2400" dirty="0" smtClean="0"/>
              <a:t> </a:t>
            </a:r>
          </a:p>
          <a:p>
            <a:pPr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https://ds05.infourok.ru/uploads/ex/1354/000c82eb-c1dc7055/hello_html_19ed1ba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1988840"/>
            <a:ext cx="3307064" cy="4608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764704"/>
            <a:ext cx="4572000" cy="535531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Беседы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вопросам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«Как зовут твою маму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?»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«За, что ты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любишь заниматься вместе с мамой»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«Какая у тебя мама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?»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ем мама занимается дома?»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 Как я встречаю маму»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Дидактические игры: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«Мамы всякие важны, мамы разные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нужны»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«Кому что нужно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?»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«Ласковые слова»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«Отгадай-ка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Сюжетно – ролевые игры: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 Мы с мамой пришли к врачу»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 Я с мамой иду в магазин»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 Мама учит Машу накрывать на стол»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E:\детский сад 22\День матери\с-р доктор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1362906"/>
            <a:ext cx="4355976" cy="48023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Для мамочки любимой мы танцуем и поем!!!</a:t>
            </a:r>
            <a:endParaRPr lang="ru-RU" dirty="0"/>
          </a:p>
        </p:txBody>
      </p:sp>
      <p:pic>
        <p:nvPicPr>
          <p:cNvPr id="5" name="Содержимое 4" descr="праздник3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779264" y="2249488"/>
            <a:ext cx="3394472" cy="4525962"/>
          </a:xfrm>
        </p:spPr>
      </p:pic>
      <p:pic>
        <p:nvPicPr>
          <p:cNvPr id="6" name="Содержимое 5" descr="праздник5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970264" y="2249488"/>
            <a:ext cx="3394472" cy="45259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Мастер – класс « Любимый силуэт»</a:t>
            </a:r>
            <a:endParaRPr lang="ru-RU" dirty="0"/>
          </a:p>
        </p:txBody>
      </p:sp>
      <p:pic>
        <p:nvPicPr>
          <p:cNvPr id="5" name="Содержимое 4" descr="праздник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779264" y="2249488"/>
            <a:ext cx="3394472" cy="4525962"/>
          </a:xfrm>
        </p:spPr>
      </p:pic>
      <p:pic>
        <p:nvPicPr>
          <p:cNvPr id="6" name="Содержимое 5" descr="праздник4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970264" y="2249488"/>
            <a:ext cx="3394472" cy="45259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51710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Мать – это имя Бога на устах и в сердцах маленьких детей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                               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Уильям М. Теккерей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праздник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91680" y="2420888"/>
            <a:ext cx="5765800" cy="43243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133</TotalTime>
  <Words>165</Words>
  <Application>Microsoft Office PowerPoint</Application>
  <PresentationFormat>Экран (4:3)</PresentationFormat>
  <Paragraphs>55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Городская</vt:lpstr>
      <vt:lpstr>День Матери в старшей группе</vt:lpstr>
      <vt:lpstr>Заучивание стихотворения Е.Благиной « Посидим в тишине»</vt:lpstr>
      <vt:lpstr>Слайд 3</vt:lpstr>
      <vt:lpstr> Для мамочки любимой мы танцуем и поем!!!</vt:lpstr>
      <vt:lpstr>Мастер – класс « Любимый силуэт»</vt:lpstr>
      <vt:lpstr>«Мать – это имя Бога на устах и в сердцах маленьких детей                                       Уильям М. Теккерей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День Матери в старшей группе</dc:title>
  <dc:creator>Дмитрий</dc:creator>
  <cp:lastModifiedBy>Дмитрий</cp:lastModifiedBy>
  <cp:revision>4</cp:revision>
  <dcterms:created xsi:type="dcterms:W3CDTF">2019-12-04T07:55:38Z</dcterms:created>
  <dcterms:modified xsi:type="dcterms:W3CDTF">2019-12-18T08:53:12Z</dcterms:modified>
</cp:coreProperties>
</file>