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DFAA-CFB4-415D-A634-F75F83FF770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319B-D6E0-45EC-94BD-2B7C6B9D0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DFAA-CFB4-415D-A634-F75F83FF770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319B-D6E0-45EC-94BD-2B7C6B9D0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DFAA-CFB4-415D-A634-F75F83FF770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319B-D6E0-45EC-94BD-2B7C6B9D0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DFAA-CFB4-415D-A634-F75F83FF770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319B-D6E0-45EC-94BD-2B7C6B9D0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DFAA-CFB4-415D-A634-F75F83FF770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319B-D6E0-45EC-94BD-2B7C6B9D0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DFAA-CFB4-415D-A634-F75F83FF770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319B-D6E0-45EC-94BD-2B7C6B9D0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DFAA-CFB4-415D-A634-F75F83FF770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319B-D6E0-45EC-94BD-2B7C6B9D0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DFAA-CFB4-415D-A634-F75F83FF770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319B-D6E0-45EC-94BD-2B7C6B9D0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DFAA-CFB4-415D-A634-F75F83FF770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319B-D6E0-45EC-94BD-2B7C6B9D0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DFAA-CFB4-415D-A634-F75F83FF770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319B-D6E0-45EC-94BD-2B7C6B9D0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DFAA-CFB4-415D-A634-F75F83FF770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319B-D6E0-45EC-94BD-2B7C6B9D0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EDFAA-CFB4-415D-A634-F75F83FF770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B319B-D6E0-45EC-94BD-2B7C6B9D0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lide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286908" cy="685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46687" cy="685800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1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Экран (4:3)</PresentationFormat>
  <Paragraphs>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2017-01-06T16:49:33Z</dcterms:created>
  <dcterms:modified xsi:type="dcterms:W3CDTF">2017-01-09T10:36:02Z</dcterms:modified>
</cp:coreProperties>
</file>