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E27D-97EC-4FC8-9254-D1A7526A17A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EAAD-E7F4-4768-B802-BB3B7C8462B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E27D-97EC-4FC8-9254-D1A7526A17A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EAAD-E7F4-4768-B802-BB3B7C8462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E27D-97EC-4FC8-9254-D1A7526A17A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EAAD-E7F4-4768-B802-BB3B7C8462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E27D-97EC-4FC8-9254-D1A7526A17A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EAAD-E7F4-4768-B802-BB3B7C8462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E27D-97EC-4FC8-9254-D1A7526A17A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EAAD-E7F4-4768-B802-BB3B7C8462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E27D-97EC-4FC8-9254-D1A7526A17A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EAAD-E7F4-4768-B802-BB3B7C8462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E27D-97EC-4FC8-9254-D1A7526A17A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EAAD-E7F4-4768-B802-BB3B7C8462B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E27D-97EC-4FC8-9254-D1A7526A17A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EAAD-E7F4-4768-B802-BB3B7C8462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E27D-97EC-4FC8-9254-D1A7526A17A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EAAD-E7F4-4768-B802-BB3B7C8462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E27D-97EC-4FC8-9254-D1A7526A17A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EAAD-E7F4-4768-B802-BB3B7C8462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E27D-97EC-4FC8-9254-D1A7526A17A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EAAD-E7F4-4768-B802-BB3B7C8462B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3FE27D-97EC-4FC8-9254-D1A7526A17A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9BEAAD-E7F4-4768-B802-BB3B7C8462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052545"/>
            <a:ext cx="7200799" cy="88211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b="1" dirty="0" err="1" smtClean="0">
                <a:solidFill>
                  <a:srgbClr val="000000"/>
                </a:solidFill>
                <a:latin typeface="Times New Roman"/>
              </a:rPr>
              <a:t>Мдоу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 детский сад п. Ермаково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КИРИГАМИ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79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20688"/>
            <a:ext cx="8064896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063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83976"/>
            <a:ext cx="8208912" cy="609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063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3609955" cy="27089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089532"/>
            <a:ext cx="3980618" cy="35616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57064"/>
            <a:ext cx="3018519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179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164" y="803564"/>
            <a:ext cx="7855527" cy="559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41965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</TotalTime>
  <Words>8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КИРИГАМИ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КИРИГАМИ</dc:title>
  <dc:creator>User</dc:creator>
  <cp:lastModifiedBy>User</cp:lastModifiedBy>
  <cp:revision>3</cp:revision>
  <dcterms:created xsi:type="dcterms:W3CDTF">2019-11-14T03:58:33Z</dcterms:created>
  <dcterms:modified xsi:type="dcterms:W3CDTF">2019-12-18T06:16:53Z</dcterms:modified>
</cp:coreProperties>
</file>