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6F84-9898-4F65-8BD6-354B4BB49D7A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11A4-E35D-4C90-935C-538C09ED8CA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6F84-9898-4F65-8BD6-354B4BB49D7A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11A4-E35D-4C90-935C-538C09ED8C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6F84-9898-4F65-8BD6-354B4BB49D7A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11A4-E35D-4C90-935C-538C09ED8C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6F84-9898-4F65-8BD6-354B4BB49D7A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11A4-E35D-4C90-935C-538C09ED8C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6F84-9898-4F65-8BD6-354B4BB49D7A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3D511A4-E35D-4C90-935C-538C09ED8CA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6F84-9898-4F65-8BD6-354B4BB49D7A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11A4-E35D-4C90-935C-538C09ED8C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6F84-9898-4F65-8BD6-354B4BB49D7A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11A4-E35D-4C90-935C-538C09ED8C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6F84-9898-4F65-8BD6-354B4BB49D7A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11A4-E35D-4C90-935C-538C09ED8C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6F84-9898-4F65-8BD6-354B4BB49D7A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11A4-E35D-4C90-935C-538C09ED8C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6F84-9898-4F65-8BD6-354B4BB49D7A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11A4-E35D-4C90-935C-538C09ED8C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6F84-9898-4F65-8BD6-354B4BB49D7A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11A4-E35D-4C90-935C-538C09ED8C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0B96F84-9898-4F65-8BD6-354B4BB49D7A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3D511A4-E35D-4C90-935C-538C09ED8CA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12.12.1993 г.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2030" y="1124744"/>
            <a:ext cx="8229600" cy="20756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Конституция Российской федерации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Первая конституция в России была принята 10 июля 1918 года. Она закрепила федеративное устройство России и утвердила конструкцию советской власти. Высшим органом власти стал Всероссийский съезд Советов.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26512" y="1600200"/>
            <a:ext cx="3099975" cy="4525963"/>
          </a:xfrm>
        </p:spPr>
      </p:pic>
      <p:pic>
        <p:nvPicPr>
          <p:cNvPr id="6" name="Содержимое 5" descr="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4049" y="1628800"/>
            <a:ext cx="3312368" cy="44644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31 </a:t>
            </a:r>
            <a:r>
              <a:rPr lang="ru-RU" sz="2700" dirty="0" smtClean="0">
                <a:latin typeface="+mn-lt"/>
              </a:rPr>
              <a:t>января 1924 года Второй съезд Советов СССР принял первую конституцию Советского Союза.</a:t>
            </a: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8215" y="1124744"/>
            <a:ext cx="7406153" cy="5184576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5877272"/>
            <a:ext cx="283840" cy="248891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latin typeface="+mn-lt"/>
              </a:rPr>
              <a:t>Конституция </a:t>
            </a:r>
            <a:r>
              <a:rPr lang="ru-RU" sz="2000" dirty="0" smtClean="0">
                <a:latin typeface="+mn-lt"/>
              </a:rPr>
              <a:t>СССР 1936 года была принята 5 декабря. В народе ее называли "сталинской". С этого момента 5 декабря стал выходным праздничным днем. Таким он останется на протяжении 40 лет до принятия Конституции 1977 года.</a:t>
            </a:r>
            <a:endParaRPr lang="ru-RU" sz="2000" dirty="0">
              <a:latin typeface="+mn-lt"/>
            </a:endParaRPr>
          </a:p>
        </p:txBody>
      </p:sp>
      <p:pic>
        <p:nvPicPr>
          <p:cNvPr id="5" name="Содержимое 4" descr="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6381" y="1556792"/>
            <a:ext cx="7242002" cy="475252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flipV="1">
            <a:off x="4648200" y="6126163"/>
            <a:ext cx="1868016" cy="11114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555776" y="404664"/>
            <a:ext cx="4759424" cy="2049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 descr="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>
          <a:xfrm>
            <a:off x="550447" y="476672"/>
            <a:ext cx="7981993" cy="59367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24128" y="548680"/>
            <a:ext cx="1591072" cy="216024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12 </a:t>
            </a:r>
            <a:r>
              <a:rPr lang="ru-RU" sz="2200" dirty="0" smtClean="0">
                <a:latin typeface="+mn-lt"/>
              </a:rPr>
              <a:t>декабря 1993 года всенародным референдумом была принята ныне действующая Конституция Российской </a:t>
            </a:r>
            <a:r>
              <a:rPr lang="ru-RU" dirty="0" smtClean="0"/>
              <a:t>Федерации.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196752"/>
            <a:ext cx="4392488" cy="5400599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</TotalTime>
  <Words>75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Конституция Российской федерации</vt:lpstr>
      <vt:lpstr>Первая конституция в России была принята 10 июля 1918 года. Она закрепила федеративное устройство России и утвердила конструкцию советской власти. Высшим органом власти стал Всероссийский съезд Советов. </vt:lpstr>
      <vt:lpstr>   31 января 1924 года Второй съезд Советов СССР принял первую конституцию Советского Союза.  </vt:lpstr>
      <vt:lpstr>Конституция СССР 1936 года была принята 5 декабря. В народе ее называли "сталинской". С этого момента 5 декабря стал выходным праздничным днем. Таким он останется на протяжении 40 лет до принятия Конституции 1977 года.</vt:lpstr>
      <vt:lpstr>Слайд 5</vt:lpstr>
      <vt:lpstr> 12 декабря 1993 года всенародным референдумом была принята ныне действующая Конституция Российской Федерации.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Конституция Российской федерации</dc:title>
  <dc:creator>777</dc:creator>
  <cp:lastModifiedBy>777</cp:lastModifiedBy>
  <cp:revision>5</cp:revision>
  <dcterms:created xsi:type="dcterms:W3CDTF">2018-12-17T17:46:46Z</dcterms:created>
  <dcterms:modified xsi:type="dcterms:W3CDTF">2018-12-17T18:34:55Z</dcterms:modified>
</cp:coreProperties>
</file>