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6" r:id="rId2"/>
    <p:sldId id="256" r:id="rId3"/>
    <p:sldId id="260" r:id="rId4"/>
    <p:sldId id="263" r:id="rId5"/>
    <p:sldId id="270" r:id="rId6"/>
    <p:sldId id="271" r:id="rId7"/>
    <p:sldId id="272" r:id="rId8"/>
    <p:sldId id="27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03" autoAdjust="0"/>
    <p:restoredTop sz="94628" autoAdjust="0"/>
  </p:normalViewPr>
  <p:slideViewPr>
    <p:cSldViewPr>
      <p:cViewPr varScale="1">
        <p:scale>
          <a:sx n="66" d="100"/>
          <a:sy n="66" d="100"/>
        </p:scale>
        <p:origin x="-130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8E3769-3C95-4EF9-86AD-854E41E96C7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A0D12-3F7D-4BA4-A23E-92B41303360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4869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2A0D12-3F7D-4BA4-A23E-92B413033607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827431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9492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490073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15364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5729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61022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52391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6719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73573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27028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3446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54494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B6ADE-B059-4A26-BE98-3FFA8FEF3D12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4B6C2-F50D-4294-B3E8-0BDF8ABD7F6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0594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 smtClean="0"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800" b="1" dirty="0" smtClean="0"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800" b="1" dirty="0" smtClean="0">
                <a:effectLst/>
                <a:latin typeface="Times New Roman"/>
                <a:ea typeface="Times New Roman"/>
                <a:cs typeface="Times New Roman"/>
              </a:rPr>
              <a:t>Марк Шагал</a:t>
            </a: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r>
              <a:rPr lang="ru-RU" sz="2800" b="1" dirty="0" smtClean="0">
                <a:effectLst/>
                <a:latin typeface="Times New Roman"/>
                <a:ea typeface="Times New Roman"/>
                <a:cs typeface="Times New Roman"/>
              </a:rPr>
              <a:t> (06 июля 1887 — 28 марта 1985) </a:t>
            </a:r>
            <a:r>
              <a:rPr lang="ru-RU" sz="2800" dirty="0">
                <a:ea typeface="Times New Roman"/>
                <a:cs typeface="Times New Roman"/>
              </a:rPr>
              <a:t/>
            </a:r>
            <a:br>
              <a:rPr lang="ru-RU" sz="2800" dirty="0">
                <a:ea typeface="Times New Roman"/>
                <a:cs typeface="Times New Roman"/>
              </a:rPr>
            </a:br>
            <a:endParaRPr lang="ru-RU" sz="2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26" y="1299850"/>
            <a:ext cx="3391933" cy="4415166"/>
          </a:xfrm>
        </p:spPr>
      </p:pic>
      <p:sp>
        <p:nvSpPr>
          <p:cNvPr id="5" name="TextBox 4"/>
          <p:cNvSpPr txBox="1"/>
          <p:nvPr/>
        </p:nvSpPr>
        <p:spPr>
          <a:xfrm>
            <a:off x="3857620" y="5786454"/>
            <a:ext cx="47149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подготовила  </a:t>
            </a:r>
            <a:r>
              <a:rPr lang="ru-RU" dirty="0" err="1" smtClean="0"/>
              <a:t>Огородникова</a:t>
            </a:r>
            <a:r>
              <a:rPr lang="ru-RU" dirty="0" smtClean="0"/>
              <a:t> Мария Игоревна, педагог изобразительного искусства (ГБОУ школа № 428)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7988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64088" y="2130425"/>
            <a:ext cx="3094112" cy="1470025"/>
          </a:xfrm>
        </p:spPr>
        <p:txBody>
          <a:bodyPr>
            <a:noAutofit/>
          </a:bodyPr>
          <a:lstStyle/>
          <a:p>
            <a:pPr algn="l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sz="20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Основным направляющим элементом творчества Марка Шагала выступает его национальное еврейское самоощущение, неразрывно связанное для него с призванием. «Если бы я не был евреем, как я это понимаю, я не был бы художником или был бы совсем другим художником», — сформулировал он свою позицию в одном из эссе.</a:t>
            </a:r>
            <a:r>
              <a:rPr lang="ru-RU" sz="2000" dirty="0">
                <a:ea typeface="Times New Roman"/>
                <a:cs typeface="Times New Roman"/>
              </a:rPr>
              <a:t/>
            </a:r>
            <a:br>
              <a:rPr lang="ru-RU" sz="2000" dirty="0">
                <a:ea typeface="Times New Roman"/>
                <a:cs typeface="Times New Roman"/>
              </a:rPr>
            </a:b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4861531" cy="57606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03993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229600" cy="79208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Почти на всех его полотнах с женскими образами изображена Белла </a:t>
            </a:r>
            <a:r>
              <a:rPr lang="ru-RU" sz="2000" dirty="0" err="1" smtClean="0">
                <a:effectLst/>
                <a:latin typeface="Times New Roman"/>
                <a:ea typeface="Times New Roman"/>
              </a:rPr>
              <a:t>Розенфельд,возлюбленная</a:t>
            </a:r>
            <a:r>
              <a:rPr lang="ru-RU" sz="2000" dirty="0" smtClean="0">
                <a:effectLst/>
                <a:latin typeface="Times New Roman"/>
                <a:ea typeface="Times New Roman"/>
              </a:rPr>
              <a:t> и жена художника— «Прогулка», «Красавица в белом воротнике», «Над городом».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052736"/>
            <a:ext cx="2880320" cy="34022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787" y="1052736"/>
            <a:ext cx="4521442" cy="25824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563" y="3233401"/>
            <a:ext cx="4478685" cy="33843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63007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250" y="260648"/>
            <a:ext cx="8229600" cy="16456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>
                <a:effectLst/>
                <a:latin typeface="Times New Roman"/>
                <a:ea typeface="Times New Roman"/>
              </a:rPr>
              <a:t>Шагал писал декорации для Еврейского камерного театра. Для центральной стены он написал самое большое панно «Введение в театр». Фон композиции — картина мироздания. Ее составляют прямоугольники, круги, цилиндры, которые символизируют планеты, Солнце и Луну. 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32856"/>
            <a:ext cx="8447044" cy="35066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94415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2200" dirty="0" smtClean="0">
                <a:effectLst/>
                <a:latin typeface="Times New Roman"/>
                <a:ea typeface="Times New Roman"/>
              </a:rPr>
              <a:t>Первым заказом для Марка Шагала стала серия из 19 витражей по мотивам Ветхого завета для собора Святого Стефана в </a:t>
            </a:r>
            <a:r>
              <a:rPr lang="ru-RU" sz="2200" dirty="0" err="1" smtClean="0">
                <a:effectLst/>
                <a:latin typeface="Times New Roman"/>
                <a:ea typeface="Times New Roman"/>
              </a:rPr>
              <a:t>Меце</a:t>
            </a:r>
            <a:r>
              <a:rPr lang="ru-RU" sz="2200" dirty="0" smtClean="0">
                <a:effectLst/>
                <a:latin typeface="Times New Roman"/>
                <a:ea typeface="Times New Roman"/>
              </a:rPr>
              <a:t> (Франция). Работа над ними началась в 1958 году и ознаменовала для художника новый этап и новое направление в творчестве. </a:t>
            </a:r>
            <a:endParaRPr lang="ru-RU" sz="2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628800"/>
            <a:ext cx="5904656" cy="4853136"/>
          </a:xfrm>
        </p:spPr>
      </p:pic>
    </p:spTree>
    <p:extLst>
      <p:ext uri="{BB962C8B-B14F-4D97-AF65-F5344CB8AC3E}">
        <p14:creationId xmlns="" xmlns:p14="http://schemas.microsoft.com/office/powerpoint/2010/main" val="1463943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Институт Искусств в Чикаго (1977 г.)</a:t>
            </a:r>
            <a:endParaRPr lang="ru-RU" sz="2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117" y="1340768"/>
            <a:ext cx="6821927" cy="4785395"/>
          </a:xfrm>
        </p:spPr>
      </p:pic>
    </p:spTree>
    <p:extLst>
      <p:ext uri="{BB962C8B-B14F-4D97-AF65-F5344CB8AC3E}">
        <p14:creationId xmlns="" xmlns:p14="http://schemas.microsoft.com/office/powerpoint/2010/main" val="2013016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88640"/>
            <a:ext cx="8229600" cy="4525963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В 1963 году по просьбе Андре Мальро, министра культуры Франции, Шагал выполнил роспись плафона в парижской </a:t>
            </a:r>
            <a:r>
              <a:rPr lang="ru-RU" sz="2000" dirty="0" err="1" smtClean="0">
                <a:effectLst/>
                <a:latin typeface="Times New Roman"/>
                <a:ea typeface="Times New Roman"/>
                <a:cs typeface="Times New Roman"/>
              </a:rPr>
              <a:t>Гранд-опера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. Это был первый объект классической архитектуры, который украсил художник-</a:t>
            </a:r>
            <a:r>
              <a:rPr lang="ru-RU" sz="2000" dirty="0" err="1" smtClean="0">
                <a:effectLst/>
                <a:latin typeface="Times New Roman"/>
                <a:ea typeface="Times New Roman"/>
                <a:cs typeface="Times New Roman"/>
              </a:rPr>
              <a:t>авангардист.Художнику</a:t>
            </a: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 на тот момент было уже 77 лет.</a:t>
            </a:r>
            <a:endParaRPr lang="ru-RU" sz="20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000" y="1710649"/>
            <a:ext cx="6245324" cy="46699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73637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16632"/>
            <a:ext cx="8229600" cy="4752528"/>
          </a:xfrm>
        </p:spPr>
        <p:txBody>
          <a:bodyPr/>
          <a:lstStyle/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000" dirty="0" smtClean="0">
                <a:effectLst/>
                <a:latin typeface="Times New Roman"/>
                <a:ea typeface="Times New Roman"/>
                <a:cs typeface="Times New Roman"/>
              </a:rPr>
              <a:t>В своей работе Шагал вернулся к темам влюбленных, музыкантов, танцоров, животных и ангелов. Художник разделил плафон на 5 цветных секторов: синий, желтый, красный, зеленый и белый.</a:t>
            </a:r>
            <a:endParaRPr lang="ru-RU" sz="2000" dirty="0">
              <a:ea typeface="Times New Roman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358954"/>
            <a:ext cx="5125509" cy="51019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0986191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210</Words>
  <Application>Microsoft Office PowerPoint</Application>
  <PresentationFormat>Экран (4:3)</PresentationFormat>
  <Paragraphs>10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Марк Шагал  (06 июля 1887 — 28 марта 1985)  </vt:lpstr>
      <vt:lpstr>  Основным направляющим элементом творчества Марка Шагала выступает его национальное еврейское самоощущение, неразрывно связанное для него с призванием. «Если бы я не был евреем, как я это понимаю, я не был бы художником или был бы совсем другим художником», — сформулировал он свою позицию в одном из эссе. </vt:lpstr>
      <vt:lpstr>Слайд 3</vt:lpstr>
      <vt:lpstr>Слайд 4</vt:lpstr>
      <vt:lpstr>Первым заказом для Марка Шагала стала серия из 19 витражей по мотивам Ветхого завета для собора Святого Стефана в Меце (Франция). Работа над ними началась в 1958 году и ознаменовала для художника новый этап и новое направление в творчестве. </vt:lpstr>
      <vt:lpstr>Институт Искусств в Чикаго (1977 г.)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Марк Шагал  (06 июля 1887 — 28 марта 1985)</dc:title>
  <dc:creator>Гость</dc:creator>
  <cp:lastModifiedBy>Огородникова</cp:lastModifiedBy>
  <cp:revision>13</cp:revision>
  <dcterms:created xsi:type="dcterms:W3CDTF">2019-01-31T13:57:32Z</dcterms:created>
  <dcterms:modified xsi:type="dcterms:W3CDTF">2019-12-18T19:18:31Z</dcterms:modified>
</cp:coreProperties>
</file>