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ya-uchitel.ru/_ld/35/12931750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ya-uchitel.ru/_ld/35/48970249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ya-uchitel.ru/_ld/35/17038305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ya-uchitel.ru/_ld/35/98235115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ya-uchitel.ru/_ld/35/01419849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ya-uchitel.ru/_ld/35/55473763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ya-uchitel.ru/_ld/35/05849769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ya-uchitel.ru/_ld/35/39263947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ya-uchitel.ru/_ld/35/94473786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ya-uchitel.ru/_ld/35/99053342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ya-uchitel.ru/_ld/35/61069997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ya-uchitel.ru/_ld/35/64105591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ya-uchitel.ru/_ld/35/66163163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49275"/>
            <a:ext cx="7772400" cy="5688013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 descr="http://ya-uchitel.ru/_ld/35/s12931750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56895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35/s48970249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35/s17038305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71296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35/s98235115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4969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35/s01419849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8568952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лассный час Маслен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64096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3528" y="633644"/>
            <a:ext cx="856895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Приходите в Воскресенье –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мы просить прощенья, 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с души грехи все снять, 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чистым сердцем Пост встречать!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Скрепим дружбу поцелуем,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Хоть и так мы не воюем.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на Масленицу нужно 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Укреплять любовь и дружбу!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1520" y="2097139"/>
            <a:ext cx="864096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«Не всё коту Масленица, будет и Великий Пост»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«Без блина не Масленица»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«Блин не клин – брюхо не расколет»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«Не житьё, а Масленица!»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«Хоть с себя всё заложить, а Масленицу проводить»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«На горах покататься, в блинах поваляться»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Поговорки и пословицы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79512" y="619449"/>
            <a:ext cx="871296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масленицей ласковой поздравляем вас!</a:t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Блинчикам повластвовать наступает час. </a:t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блинов не сладятся проводы Зимы,</a:t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песням, шуткам, радости, приглашаем мы.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35/s55473763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8568952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35/s05849769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864096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35/s39263947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64096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35/s94473786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878497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35/s99053342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568952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35/s61069997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8640960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35/s64105591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64096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ya-uchitel.ru/_ld/35/s66163163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</TotalTime>
  <Words>68</Words>
  <Application>Microsoft Office PowerPoint</Application>
  <PresentationFormat>Экран (4:3)</PresentationFormat>
  <Paragraphs>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     Поговорки и пословицы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Админ</dc:creator>
  <cp:lastModifiedBy>RePack by Diakov</cp:lastModifiedBy>
  <cp:revision>5</cp:revision>
  <dcterms:created xsi:type="dcterms:W3CDTF">2016-03-19T12:05:58Z</dcterms:created>
  <dcterms:modified xsi:type="dcterms:W3CDTF">2016-03-19T13:39:20Z</dcterms:modified>
</cp:coreProperties>
</file>