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3"/>
  </p:notes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53" autoAdjust="0"/>
    <p:restoredTop sz="94662" autoAdjust="0"/>
  </p:normalViewPr>
  <p:slideViewPr>
    <p:cSldViewPr>
      <p:cViewPr varScale="1">
        <p:scale>
          <a:sx n="80" d="100"/>
          <a:sy n="80" d="100"/>
        </p:scale>
        <p:origin x="-1050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D67664-2CC0-4C21-BC8D-7FE3ED1246F9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565F87-FCB4-4FC0-9C3F-5D2209A88D5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1591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565F87-FCB4-4FC0-9C3F-5D2209A88D55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8372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5907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99544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8213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05970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5612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691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27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83228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4279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446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2779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7582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Мастер – класс: «</a:t>
            </a:r>
            <a:r>
              <a:rPr lang="ru-RU" sz="3200" dirty="0" smtClean="0"/>
              <a:t>Нетрадиционные техники рисования»</a:t>
            </a:r>
            <a:r>
              <a:rPr lang="ru-RU" sz="2800" dirty="0" smtClean="0"/>
              <a:t>.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Работа с нетрадиционными техниками  изображения стимулирует положительную мотивацию, вызывает радостное настроение, снимает страх перед процессом рисования.</a:t>
            </a:r>
          </a:p>
          <a:p>
            <a:r>
              <a:rPr lang="ru-RU" dirty="0" smtClean="0"/>
              <a:t>Хотелось бы поделиться с коллегами опытом работы по данной теме и рассказать о некоторых нетрадиционных техниках рисования.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93684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0292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Восковые мелки + акварель</a:t>
            </a: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664805"/>
            <a:ext cx="4248472" cy="468052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05092" y="1700809"/>
            <a:ext cx="4248472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0294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Монотипия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Средства выразительности: пятно, симметрия, цвет.</a:t>
            </a:r>
          </a:p>
          <a:p>
            <a:r>
              <a:rPr lang="ru-RU" dirty="0" smtClean="0"/>
              <a:t>Материалы: гуашь, бумага, кисть.</a:t>
            </a:r>
          </a:p>
          <a:p>
            <a:r>
              <a:rPr lang="ru-RU" dirty="0" smtClean="0"/>
              <a:t>Способ получения изображения: ребёнок складывает лист бумаги вдвое на одной половине рисует половину изображённого предмета, затем складывает пополам для получения отпечатка.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5492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Монотипия</a:t>
            </a: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628801"/>
            <a:ext cx="4176464" cy="4248472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1" y="1556792"/>
            <a:ext cx="4392488" cy="42484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107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332656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Монотипия</a:t>
            </a: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196752"/>
            <a:ext cx="4392487" cy="504056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2756" y="1124744"/>
            <a:ext cx="4248472" cy="5256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418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Рисование жёсткой кистью.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Средство выразительности: пятно, фактура, цвет.</a:t>
            </a:r>
          </a:p>
          <a:p>
            <a:r>
              <a:rPr lang="ru-RU" dirty="0" smtClean="0"/>
              <a:t>Материалы: гуашь, </a:t>
            </a:r>
            <a:r>
              <a:rPr lang="ru-RU" dirty="0"/>
              <a:t>ж</a:t>
            </a:r>
            <a:r>
              <a:rPr lang="ru-RU" dirty="0" smtClean="0"/>
              <a:t>ёсткая клеевая кисть, лист бумаги.</a:t>
            </a:r>
          </a:p>
          <a:p>
            <a:r>
              <a:rPr lang="ru-RU" dirty="0" smtClean="0"/>
              <a:t>Способ получения изображения: ребёнок опускает кисть в гуашь и ударяет ей по бумаге заполняет весь лист по контуру или шаблону.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510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Рисование жёсткой кистью.</a:t>
            </a: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628800"/>
            <a:ext cx="4392488" cy="446449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81182" y="1628800"/>
            <a:ext cx="4283306" cy="4464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646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err="1" smtClean="0"/>
              <a:t>Кляксография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Способ выразительности: пятно, фактура, </a:t>
            </a:r>
            <a:r>
              <a:rPr lang="ru-RU" dirty="0"/>
              <a:t>ц</a:t>
            </a:r>
            <a:r>
              <a:rPr lang="ru-RU" dirty="0" smtClean="0"/>
              <a:t>вет.</a:t>
            </a:r>
          </a:p>
          <a:p>
            <a:r>
              <a:rPr lang="ru-RU" dirty="0" smtClean="0"/>
              <a:t>Материалы: лист бумаги, гуашь или акварель, кисть.</a:t>
            </a:r>
          </a:p>
          <a:p>
            <a:r>
              <a:rPr lang="ru-RU" dirty="0" smtClean="0"/>
              <a:t>Способ получения изображения: ребёнок капает на лист бумаги краску затем складывает лист пополам, потом дорисовывает рисунок кисточкой.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9554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260648"/>
            <a:ext cx="8424935" cy="5865515"/>
          </a:xfrm>
        </p:spPr>
      </p:pic>
    </p:spTree>
    <p:extLst>
      <p:ext uri="{BB962C8B-B14F-4D97-AF65-F5344CB8AC3E}">
        <p14:creationId xmlns:p14="http://schemas.microsoft.com/office/powerpoint/2010/main" val="3893050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err="1" smtClean="0"/>
              <a:t>Тычкование</a:t>
            </a:r>
            <a:r>
              <a:rPr lang="ru-RU" sz="3600" dirty="0" smtClean="0"/>
              <a:t> или </a:t>
            </a:r>
            <a:r>
              <a:rPr lang="ru-RU" sz="3600" dirty="0" err="1" smtClean="0"/>
              <a:t>пуантализм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Средства выразительности: пятно, фактура, цвет.</a:t>
            </a:r>
          </a:p>
          <a:p>
            <a:r>
              <a:rPr lang="ru-RU" dirty="0" smtClean="0"/>
              <a:t>Материалы: гуашь, лист бумаги. Кисть.</a:t>
            </a:r>
          </a:p>
          <a:p>
            <a:r>
              <a:rPr lang="ru-RU" dirty="0" smtClean="0"/>
              <a:t>Способ получения изображения: ребёнок набирает краску и ставит точки.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757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04664"/>
            <a:ext cx="8229600" cy="936104"/>
          </a:xfrm>
        </p:spPr>
        <p:txBody>
          <a:bodyPr>
            <a:normAutofit/>
          </a:bodyPr>
          <a:lstStyle/>
          <a:p>
            <a:r>
              <a:rPr lang="ru-RU" sz="3600" dirty="0" err="1"/>
              <a:t>П</a:t>
            </a:r>
            <a:r>
              <a:rPr lang="ru-RU" sz="3600" dirty="0" err="1" smtClean="0"/>
              <a:t>уантализм</a:t>
            </a: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80386" y="1656936"/>
            <a:ext cx="4752527" cy="4264211"/>
          </a:xfrm>
        </p:spPr>
      </p:pic>
      <p:pic>
        <p:nvPicPr>
          <p:cNvPr id="3074" name="Picture 2" descr="C:\Users\Константин\Desktop\IMG_229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412776"/>
            <a:ext cx="4320480" cy="475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4260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Рисование ладошкой и пальчиками.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Средства выразительности: пятно, фактура, цвет.</a:t>
            </a:r>
          </a:p>
          <a:p>
            <a:r>
              <a:rPr lang="ru-RU" dirty="0" smtClean="0"/>
              <a:t>Материалы: гуашь широкие блюдечки бумага, салфетки, кисть.</a:t>
            </a:r>
          </a:p>
          <a:p>
            <a:r>
              <a:rPr lang="ru-RU" dirty="0" smtClean="0"/>
              <a:t>Способ получения изображения: ребёнок опускает в гуашь ладошку и наносит её на бумагу, затем дорисовывает пальчиками или кисточкой.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7730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Раздувание краски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Средство выразительности: пятно.</a:t>
            </a:r>
          </a:p>
          <a:p>
            <a:r>
              <a:rPr lang="ru-RU" dirty="0" smtClean="0"/>
              <a:t>Материалы: бумага, тушь либо жидко разведённая гуашь в мисочке, кисть, трубочка или соломинка для напитка.</a:t>
            </a:r>
          </a:p>
          <a:p>
            <a:r>
              <a:rPr lang="ru-RU" dirty="0" smtClean="0"/>
              <a:t>Способ получения: ребёнок капает краску в результате получаются пятна, затем на это пятно дует из трубочки, чтобы конец не касался ни пятна, ни бумаги. При необходимости процедура продолжается.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02828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Раздувание краски</a:t>
            </a:r>
            <a:endParaRPr lang="ru-RU" sz="36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484312"/>
            <a:ext cx="8424935" cy="4969023"/>
          </a:xfrm>
        </p:spPr>
      </p:pic>
    </p:spTree>
    <p:extLst>
      <p:ext uri="{BB962C8B-B14F-4D97-AF65-F5344CB8AC3E}">
        <p14:creationId xmlns:p14="http://schemas.microsoft.com/office/powerpoint/2010/main" val="1024276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Рисование мятой бумагой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Средства выразительности: пятно. Фактура, цвет.</a:t>
            </a:r>
          </a:p>
          <a:p>
            <a:r>
              <a:rPr lang="ru-RU" dirty="0" smtClean="0"/>
              <a:t>Материалы6 блюдце, в которую вложена штемпельная подушка из тонкого поролона, пропитанная гуашью, плотная бумага, смятая бумага.</a:t>
            </a:r>
          </a:p>
          <a:p>
            <a:r>
              <a:rPr lang="ru-RU" dirty="0" smtClean="0"/>
              <a:t>Способ получения изображения6 ребёнок прижимает смятую бумагу к штемпельной подушки с краской и наносит  оттиск на бумагу.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321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Рисование смятой бумагой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Константин\Desktop\IMG_229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4342980" cy="4676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Константин\Desktop\IMG_2295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628800"/>
            <a:ext cx="4176464" cy="4662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3260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err="1" smtClean="0"/>
              <a:t>Набрызг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Средства выразительности: точка, фактура.</a:t>
            </a:r>
          </a:p>
          <a:p>
            <a:r>
              <a:rPr lang="ru-RU" dirty="0" smtClean="0"/>
              <a:t>Материалы: бумага, гуашь, зубная щётка, трафарет, кисть.</a:t>
            </a:r>
          </a:p>
          <a:p>
            <a:r>
              <a:rPr lang="ru-RU" dirty="0" smtClean="0"/>
              <a:t>Способ получения изображения: ребёнок набирает краску на зубную щётку и кисточкой от носика к себе начинает движения. Капельки попадают на лист бумаги оставляя рисунок.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44552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err="1" smtClean="0"/>
              <a:t>Набрызг</a:t>
            </a: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628800"/>
            <a:ext cx="4320480" cy="45259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1628800"/>
            <a:ext cx="4176464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862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err="1" smtClean="0"/>
              <a:t>Граттаж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Средства выразительности: пятно, фактура, цвет.</a:t>
            </a:r>
          </a:p>
          <a:p>
            <a:r>
              <a:rPr lang="ru-RU" dirty="0" smtClean="0"/>
              <a:t>Материалы: восковые мелки или восковая свеча, гуашь или акварель, кисть, лист плотной бумаги, стека или зубочистка, мыльная жидкость.</a:t>
            </a:r>
          </a:p>
          <a:p>
            <a:r>
              <a:rPr lang="ru-RU" dirty="0" smtClean="0"/>
              <a:t>Способ получения изображения:</a:t>
            </a:r>
          </a:p>
          <a:p>
            <a:r>
              <a:rPr lang="ru-RU" dirty="0" smtClean="0"/>
              <a:t>Ребёнок натирает лист бумаги свечой или восковыми мелками. Затем наносится краска или тушь с жидким мылом, после высыхания процарапывается рисунок палочкой.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6375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Цветной </a:t>
            </a:r>
            <a:r>
              <a:rPr lang="ru-RU" sz="3600" dirty="0" err="1" smtClean="0"/>
              <a:t>граттаж</a:t>
            </a: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556792"/>
            <a:ext cx="8424936" cy="5472608"/>
          </a:xfrm>
        </p:spPr>
      </p:pic>
    </p:spTree>
    <p:extLst>
      <p:ext uri="{BB962C8B-B14F-4D97-AF65-F5344CB8AC3E}">
        <p14:creationId xmlns:p14="http://schemas.microsoft.com/office/powerpoint/2010/main" val="3823987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Рисование по мокрому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Средства выразительности: пятно, фактура, цвет.</a:t>
            </a:r>
          </a:p>
          <a:p>
            <a:r>
              <a:rPr lang="ru-RU" dirty="0" smtClean="0"/>
              <a:t>Материалы: бумага, жесткая клеевая кисть, кусочек поролона, гуашь.</a:t>
            </a:r>
          </a:p>
          <a:p>
            <a:r>
              <a:rPr lang="ru-RU" dirty="0" smtClean="0"/>
              <a:t>Способ получения изображения: ребёнок смачивает лит бумаги кусочком поролона смоченного в воде, затем наносит мазки гуаши на лист бумаги и смазывает губкой. Затем рисует пейзаж жёсткой кистью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680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Рисование по мокрому</a:t>
            </a: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628800"/>
            <a:ext cx="4392488" cy="45259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16016" y="1628800"/>
            <a:ext cx="4248472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4133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311" y="404664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Рисование ладошкой и пальчиками.</a:t>
            </a: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988840"/>
            <a:ext cx="4248472" cy="403244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3111" y="1916832"/>
            <a:ext cx="4167361" cy="4104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14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476672"/>
            <a:ext cx="8229600" cy="5976664"/>
          </a:xfrm>
        </p:spPr>
        <p:txBody>
          <a:bodyPr/>
          <a:lstStyle/>
          <a:p>
            <a:r>
              <a:rPr lang="ru-RU" dirty="0" smtClean="0"/>
              <a:t>Уважаемые коллеги я, вам показала маленькую часть нетрадиционного рисования, но и эти техники рисования эффективны поэтому ребёнок без труда с вашей помощью может создать шедевры, а значит у детей появится уверенность в своих силах и желание заниматься изо деятельностью. </a:t>
            </a:r>
            <a:r>
              <a:rPr lang="ru-RU" smtClean="0"/>
              <a:t>Ведь ничто </a:t>
            </a:r>
            <a:r>
              <a:rPr lang="ru-RU" dirty="0" smtClean="0"/>
              <a:t>так не мотивирует, как успехи.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06642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674092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48680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dirty="0" smtClean="0"/>
              <a:t>.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144526" y="1160748"/>
            <a:ext cx="5261857" cy="4171194"/>
          </a:xfrm>
        </p:spPr>
      </p:pic>
      <p:pic>
        <p:nvPicPr>
          <p:cNvPr id="1026" name="Picture 2" descr="C:\Users\Константин\Desktop\IMG_229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620688"/>
            <a:ext cx="4248472" cy="54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165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err="1" smtClean="0"/>
              <a:t>Каляки</a:t>
            </a:r>
            <a:r>
              <a:rPr lang="ru-RU" sz="3600" dirty="0" smtClean="0"/>
              <a:t> – </a:t>
            </a:r>
            <a:r>
              <a:rPr lang="ru-RU" sz="3600" dirty="0" err="1" smtClean="0"/>
              <a:t>Маляки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Средство выразительности: пятно, фактура, </a:t>
            </a:r>
            <a:r>
              <a:rPr lang="ru-RU" dirty="0"/>
              <a:t>ц</a:t>
            </a:r>
            <a:r>
              <a:rPr lang="ru-RU" dirty="0" smtClean="0"/>
              <a:t>вет.</a:t>
            </a:r>
          </a:p>
          <a:p>
            <a:r>
              <a:rPr lang="ru-RU" dirty="0" smtClean="0"/>
              <a:t>Материалы: мисочка или крышка на маленькую банку в которую вложена поролоновая подушечка из тонкого поролона, пропитанная гуашью.</a:t>
            </a:r>
          </a:p>
          <a:p>
            <a:r>
              <a:rPr lang="ru-RU" dirty="0" smtClean="0"/>
              <a:t>Способ получения изображения: ребёнок прижимает печатку к штемпельной подушке и наносит оттиск на фон.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6207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620688"/>
            <a:ext cx="8640960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788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Рисование ватными палочками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Средства выразительности: пятно, фактура, цвет.</a:t>
            </a:r>
          </a:p>
          <a:p>
            <a:r>
              <a:rPr lang="ru-RU" dirty="0" smtClean="0"/>
              <a:t>Материалы: гуашь, лист бумаги, ватные палочки.</a:t>
            </a:r>
          </a:p>
          <a:p>
            <a:r>
              <a:rPr lang="ru-RU" dirty="0" smtClean="0"/>
              <a:t>Способ получения изображения: ребёнок опускает в гуашь ватную палочку и заполняет рисунок.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9702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Рисование ватными палочками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Константин\Desktop\IMG_228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196752"/>
            <a:ext cx="4176464" cy="48929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Константин\Desktop\IMG_228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4008" y="1196752"/>
            <a:ext cx="4248472" cy="48836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57203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Рисование восковыми мелками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Средства выразительности: пятно, фактура, цвет, линия. </a:t>
            </a:r>
            <a:endParaRPr lang="ru-RU" dirty="0"/>
          </a:p>
          <a:p>
            <a:r>
              <a:rPr lang="ru-RU" dirty="0" smtClean="0"/>
              <a:t>Материалы: восковые мелки + акварель, лист бумаги.</a:t>
            </a:r>
          </a:p>
          <a:p>
            <a:r>
              <a:rPr lang="ru-RU" dirty="0" smtClean="0"/>
              <a:t>Способ получения изображения: ребёнок рисует восковыми мелками, затем закрашивает красками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5601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302</TotalTime>
  <Words>739</Words>
  <Application>Microsoft Office PowerPoint</Application>
  <PresentationFormat>Экран (4:3)</PresentationFormat>
  <Paragraphs>72</Paragraphs>
  <Slides>31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Тема Office</vt:lpstr>
      <vt:lpstr>Мастер – класс: «Нетрадиционные техники рисования».</vt:lpstr>
      <vt:lpstr>Рисование ладошкой и пальчиками.</vt:lpstr>
      <vt:lpstr>Рисование ладошкой и пальчиками.</vt:lpstr>
      <vt:lpstr>.</vt:lpstr>
      <vt:lpstr>Каляки – Маляки.</vt:lpstr>
      <vt:lpstr>Презентация PowerPoint</vt:lpstr>
      <vt:lpstr>Рисование ватными палочками</vt:lpstr>
      <vt:lpstr>Рисование ватными палочками</vt:lpstr>
      <vt:lpstr>Рисование восковыми мелками</vt:lpstr>
      <vt:lpstr>Восковые мелки + акварель</vt:lpstr>
      <vt:lpstr>Монотипия</vt:lpstr>
      <vt:lpstr>Монотипия</vt:lpstr>
      <vt:lpstr>Монотипия</vt:lpstr>
      <vt:lpstr>Рисование жёсткой кистью.</vt:lpstr>
      <vt:lpstr>Рисование жёсткой кистью.</vt:lpstr>
      <vt:lpstr>Кляксография</vt:lpstr>
      <vt:lpstr>Презентация PowerPoint</vt:lpstr>
      <vt:lpstr>Тычкование или пуантализм</vt:lpstr>
      <vt:lpstr>Пуантализм</vt:lpstr>
      <vt:lpstr>Раздувание краски</vt:lpstr>
      <vt:lpstr>Раздувание краски</vt:lpstr>
      <vt:lpstr>Рисование мятой бумагой</vt:lpstr>
      <vt:lpstr>Рисование смятой бумагой</vt:lpstr>
      <vt:lpstr>Набрызг</vt:lpstr>
      <vt:lpstr>Набрызг</vt:lpstr>
      <vt:lpstr>Граттаж</vt:lpstr>
      <vt:lpstr>Цветной граттаж</vt:lpstr>
      <vt:lpstr>Рисование по мокрому</vt:lpstr>
      <vt:lpstr>Рисование по мокрому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Константин</dc:creator>
  <cp:lastModifiedBy>D!akov RePack</cp:lastModifiedBy>
  <cp:revision>33</cp:revision>
  <dcterms:created xsi:type="dcterms:W3CDTF">2016-05-29T16:07:22Z</dcterms:created>
  <dcterms:modified xsi:type="dcterms:W3CDTF">2019-12-18T15:26:13Z</dcterms:modified>
</cp:coreProperties>
</file>