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1"/>
  </p:notesMasterIdLst>
  <p:sldIdLst>
    <p:sldId id="256" r:id="rId2"/>
    <p:sldId id="258" r:id="rId3"/>
    <p:sldId id="273" r:id="rId4"/>
    <p:sldId id="281" r:id="rId5"/>
    <p:sldId id="310" r:id="rId6"/>
    <p:sldId id="280" r:id="rId7"/>
    <p:sldId id="295" r:id="rId8"/>
    <p:sldId id="298" r:id="rId9"/>
    <p:sldId id="303" r:id="rId10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0000"/>
    <a:srgbClr val="000066"/>
    <a:srgbClr val="CC0000"/>
    <a:srgbClr val="C0C0C0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58" autoAdjust="0"/>
    <p:restoredTop sz="90929"/>
  </p:normalViewPr>
  <p:slideViewPr>
    <p:cSldViewPr>
      <p:cViewPr varScale="1">
        <p:scale>
          <a:sx n="91" d="100"/>
          <a:sy n="91" d="100"/>
        </p:scale>
        <p:origin x="122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10C27-2C38-4470-B940-F2249B2AA86A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DBF49-8317-4447-A734-C59838C61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592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DBF49-8317-4447-A734-C59838C61B7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736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5"/>
          <p:cNvGrpSpPr>
            <a:grpSpLocks/>
          </p:cNvGrpSpPr>
          <p:nvPr/>
        </p:nvGrpSpPr>
        <p:grpSpPr bwMode="auto">
          <a:xfrm>
            <a:off x="-3175" y="0"/>
            <a:ext cx="9147175" cy="6867525"/>
            <a:chOff x="-2" y="0"/>
            <a:chExt cx="5762" cy="4326"/>
          </a:xfrm>
        </p:grpSpPr>
        <p:grpSp>
          <p:nvGrpSpPr>
            <p:cNvPr id="5" name="Group 71"/>
            <p:cNvGrpSpPr>
              <a:grpSpLocks/>
            </p:cNvGrpSpPr>
            <p:nvPr userDrawn="1"/>
          </p:nvGrpSpPr>
          <p:grpSpPr bwMode="auto">
            <a:xfrm>
              <a:off x="-2" y="0"/>
              <a:ext cx="5712" cy="4326"/>
              <a:chOff x="-2" y="0"/>
              <a:chExt cx="5712" cy="4326"/>
            </a:xfrm>
          </p:grpSpPr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4"/>
              <p:cNvSpPr>
                <a:spLocks noChangeArrowheads="1"/>
              </p:cNvSpPr>
              <p:nvPr/>
            </p:nvSpPr>
            <p:spPr bwMode="auto">
              <a:xfrm>
                <a:off x="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5"/>
              <p:cNvSpPr>
                <a:spLocks noChangeArrowheads="1"/>
              </p:cNvSpPr>
              <p:nvPr/>
            </p:nvSpPr>
            <p:spPr bwMode="auto">
              <a:xfrm>
                <a:off x="1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2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7"/>
              <p:cNvSpPr>
                <a:spLocks noChangeArrowheads="1"/>
              </p:cNvSpPr>
              <p:nvPr/>
            </p:nvSpPr>
            <p:spPr bwMode="auto">
              <a:xfrm>
                <a:off x="3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8"/>
              <p:cNvSpPr>
                <a:spLocks noChangeArrowheads="1"/>
              </p:cNvSpPr>
              <p:nvPr/>
            </p:nvSpPr>
            <p:spPr bwMode="auto">
              <a:xfrm>
                <a:off x="4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Rectangle 9"/>
              <p:cNvSpPr>
                <a:spLocks noChangeArrowheads="1"/>
              </p:cNvSpPr>
              <p:nvPr/>
            </p:nvSpPr>
            <p:spPr bwMode="auto">
              <a:xfrm>
                <a:off x="5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6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Rectangle 11"/>
              <p:cNvSpPr>
                <a:spLocks noChangeArrowheads="1"/>
              </p:cNvSpPr>
              <p:nvPr/>
            </p:nvSpPr>
            <p:spPr bwMode="auto">
              <a:xfrm>
                <a:off x="7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/>
            </p:nvSpPr>
            <p:spPr bwMode="auto">
              <a:xfrm>
                <a:off x="8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Rectangle 13"/>
              <p:cNvSpPr>
                <a:spLocks noChangeArrowheads="1"/>
              </p:cNvSpPr>
              <p:nvPr/>
            </p:nvSpPr>
            <p:spPr bwMode="auto">
              <a:xfrm>
                <a:off x="9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Rectangle 14"/>
              <p:cNvSpPr>
                <a:spLocks noChangeArrowheads="1"/>
              </p:cNvSpPr>
              <p:nvPr/>
            </p:nvSpPr>
            <p:spPr bwMode="auto">
              <a:xfrm>
                <a:off x="10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Rectangle 15"/>
              <p:cNvSpPr>
                <a:spLocks noChangeArrowheads="1"/>
              </p:cNvSpPr>
              <p:nvPr/>
            </p:nvSpPr>
            <p:spPr bwMode="auto">
              <a:xfrm>
                <a:off x="11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12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13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Rectangle 18"/>
              <p:cNvSpPr>
                <a:spLocks noChangeArrowheads="1"/>
              </p:cNvSpPr>
              <p:nvPr/>
            </p:nvSpPr>
            <p:spPr bwMode="auto">
              <a:xfrm>
                <a:off x="14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Rectangle 19"/>
              <p:cNvSpPr>
                <a:spLocks noChangeArrowheads="1"/>
              </p:cNvSpPr>
              <p:nvPr/>
            </p:nvSpPr>
            <p:spPr bwMode="auto">
              <a:xfrm>
                <a:off x="15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Rectangle 20"/>
              <p:cNvSpPr>
                <a:spLocks noChangeArrowheads="1"/>
              </p:cNvSpPr>
              <p:nvPr/>
            </p:nvSpPr>
            <p:spPr bwMode="auto">
              <a:xfrm>
                <a:off x="16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Rectangle 21"/>
              <p:cNvSpPr>
                <a:spLocks noChangeArrowheads="1"/>
              </p:cNvSpPr>
              <p:nvPr/>
            </p:nvSpPr>
            <p:spPr bwMode="auto">
              <a:xfrm>
                <a:off x="17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Rectangle 22"/>
              <p:cNvSpPr>
                <a:spLocks noChangeArrowheads="1"/>
              </p:cNvSpPr>
              <p:nvPr/>
            </p:nvSpPr>
            <p:spPr bwMode="auto">
              <a:xfrm>
                <a:off x="18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Rectangle 23"/>
              <p:cNvSpPr>
                <a:spLocks noChangeArrowheads="1"/>
              </p:cNvSpPr>
              <p:nvPr/>
            </p:nvSpPr>
            <p:spPr bwMode="auto">
              <a:xfrm>
                <a:off x="19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Rectangle 24"/>
              <p:cNvSpPr>
                <a:spLocks noChangeArrowheads="1"/>
              </p:cNvSpPr>
              <p:nvPr/>
            </p:nvSpPr>
            <p:spPr bwMode="auto">
              <a:xfrm>
                <a:off x="20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Rectangle 25"/>
              <p:cNvSpPr>
                <a:spLocks noChangeArrowheads="1"/>
              </p:cNvSpPr>
              <p:nvPr/>
            </p:nvSpPr>
            <p:spPr bwMode="auto">
              <a:xfrm>
                <a:off x="21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Rectangle 26"/>
              <p:cNvSpPr>
                <a:spLocks noChangeArrowheads="1"/>
              </p:cNvSpPr>
              <p:nvPr/>
            </p:nvSpPr>
            <p:spPr bwMode="auto">
              <a:xfrm>
                <a:off x="22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Rectangle 27"/>
              <p:cNvSpPr>
                <a:spLocks noChangeArrowheads="1"/>
              </p:cNvSpPr>
              <p:nvPr/>
            </p:nvSpPr>
            <p:spPr bwMode="auto">
              <a:xfrm>
                <a:off x="23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Rectangle 28"/>
              <p:cNvSpPr>
                <a:spLocks noChangeArrowheads="1"/>
              </p:cNvSpPr>
              <p:nvPr/>
            </p:nvSpPr>
            <p:spPr bwMode="auto">
              <a:xfrm>
                <a:off x="23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Rectangle 29"/>
              <p:cNvSpPr>
                <a:spLocks noChangeArrowheads="1"/>
              </p:cNvSpPr>
              <p:nvPr/>
            </p:nvSpPr>
            <p:spPr bwMode="auto">
              <a:xfrm>
                <a:off x="24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Rectangle 30"/>
              <p:cNvSpPr>
                <a:spLocks noChangeArrowheads="1"/>
              </p:cNvSpPr>
              <p:nvPr/>
            </p:nvSpPr>
            <p:spPr bwMode="auto">
              <a:xfrm>
                <a:off x="25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Rectangle 31"/>
              <p:cNvSpPr>
                <a:spLocks noChangeArrowheads="1"/>
              </p:cNvSpPr>
              <p:nvPr/>
            </p:nvSpPr>
            <p:spPr bwMode="auto">
              <a:xfrm>
                <a:off x="26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Rectangle 32"/>
              <p:cNvSpPr>
                <a:spLocks noChangeArrowheads="1"/>
              </p:cNvSpPr>
              <p:nvPr/>
            </p:nvSpPr>
            <p:spPr bwMode="auto">
              <a:xfrm>
                <a:off x="27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Rectangle 33"/>
              <p:cNvSpPr>
                <a:spLocks noChangeArrowheads="1"/>
              </p:cNvSpPr>
              <p:nvPr/>
            </p:nvSpPr>
            <p:spPr bwMode="auto">
              <a:xfrm>
                <a:off x="28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Rectangle 34"/>
              <p:cNvSpPr>
                <a:spLocks noChangeArrowheads="1"/>
              </p:cNvSpPr>
              <p:nvPr/>
            </p:nvSpPr>
            <p:spPr bwMode="auto">
              <a:xfrm>
                <a:off x="29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Rectangle 35"/>
              <p:cNvSpPr>
                <a:spLocks noChangeArrowheads="1"/>
              </p:cNvSpPr>
              <p:nvPr/>
            </p:nvSpPr>
            <p:spPr bwMode="auto">
              <a:xfrm>
                <a:off x="30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Rectangle 36"/>
              <p:cNvSpPr>
                <a:spLocks noChangeArrowheads="1"/>
              </p:cNvSpPr>
              <p:nvPr/>
            </p:nvSpPr>
            <p:spPr bwMode="auto">
              <a:xfrm>
                <a:off x="31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Rectangle 37"/>
              <p:cNvSpPr>
                <a:spLocks noChangeArrowheads="1"/>
              </p:cNvSpPr>
              <p:nvPr/>
            </p:nvSpPr>
            <p:spPr bwMode="auto">
              <a:xfrm>
                <a:off x="32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Rectangle 38"/>
              <p:cNvSpPr>
                <a:spLocks noChangeArrowheads="1"/>
              </p:cNvSpPr>
              <p:nvPr/>
            </p:nvSpPr>
            <p:spPr bwMode="auto">
              <a:xfrm>
                <a:off x="33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Rectangle 39"/>
              <p:cNvSpPr>
                <a:spLocks noChangeArrowheads="1"/>
              </p:cNvSpPr>
              <p:nvPr/>
            </p:nvSpPr>
            <p:spPr bwMode="auto">
              <a:xfrm>
                <a:off x="34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Rectangle 40"/>
              <p:cNvSpPr>
                <a:spLocks noChangeArrowheads="1"/>
              </p:cNvSpPr>
              <p:nvPr/>
            </p:nvSpPr>
            <p:spPr bwMode="auto">
              <a:xfrm>
                <a:off x="35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Rectangle 41"/>
              <p:cNvSpPr>
                <a:spLocks noChangeArrowheads="1"/>
              </p:cNvSpPr>
              <p:nvPr/>
            </p:nvSpPr>
            <p:spPr bwMode="auto">
              <a:xfrm>
                <a:off x="36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Rectangle 42"/>
              <p:cNvSpPr>
                <a:spLocks noChangeArrowheads="1"/>
              </p:cNvSpPr>
              <p:nvPr/>
            </p:nvSpPr>
            <p:spPr bwMode="auto">
              <a:xfrm>
                <a:off x="37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Rectangle 43"/>
              <p:cNvSpPr>
                <a:spLocks noChangeArrowheads="1"/>
              </p:cNvSpPr>
              <p:nvPr/>
            </p:nvSpPr>
            <p:spPr bwMode="auto">
              <a:xfrm>
                <a:off x="38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Rectangle 44"/>
              <p:cNvSpPr>
                <a:spLocks noChangeArrowheads="1"/>
              </p:cNvSpPr>
              <p:nvPr/>
            </p:nvSpPr>
            <p:spPr bwMode="auto">
              <a:xfrm>
                <a:off x="39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Rectangle 45"/>
              <p:cNvSpPr>
                <a:spLocks noChangeArrowheads="1"/>
              </p:cNvSpPr>
              <p:nvPr/>
            </p:nvSpPr>
            <p:spPr bwMode="auto">
              <a:xfrm>
                <a:off x="40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Rectangle 46"/>
              <p:cNvSpPr>
                <a:spLocks noChangeArrowheads="1"/>
              </p:cNvSpPr>
              <p:nvPr/>
            </p:nvSpPr>
            <p:spPr bwMode="auto">
              <a:xfrm>
                <a:off x="41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Rectangle 47"/>
              <p:cNvSpPr>
                <a:spLocks noChangeArrowheads="1"/>
              </p:cNvSpPr>
              <p:nvPr/>
            </p:nvSpPr>
            <p:spPr bwMode="auto">
              <a:xfrm>
                <a:off x="42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Rectangle 48"/>
              <p:cNvSpPr>
                <a:spLocks noChangeArrowheads="1"/>
              </p:cNvSpPr>
              <p:nvPr/>
            </p:nvSpPr>
            <p:spPr bwMode="auto">
              <a:xfrm>
                <a:off x="43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Rectangle 49"/>
              <p:cNvSpPr>
                <a:spLocks noChangeArrowheads="1"/>
              </p:cNvSpPr>
              <p:nvPr/>
            </p:nvSpPr>
            <p:spPr bwMode="auto">
              <a:xfrm>
                <a:off x="44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Rectangle 50"/>
              <p:cNvSpPr>
                <a:spLocks noChangeArrowheads="1"/>
              </p:cNvSpPr>
              <p:nvPr/>
            </p:nvSpPr>
            <p:spPr bwMode="auto">
              <a:xfrm>
                <a:off x="45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Rectangle 51"/>
              <p:cNvSpPr>
                <a:spLocks noChangeArrowheads="1"/>
              </p:cNvSpPr>
              <p:nvPr/>
            </p:nvSpPr>
            <p:spPr bwMode="auto">
              <a:xfrm>
                <a:off x="46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Rectangle 52"/>
              <p:cNvSpPr>
                <a:spLocks noChangeArrowheads="1"/>
              </p:cNvSpPr>
              <p:nvPr/>
            </p:nvSpPr>
            <p:spPr bwMode="auto">
              <a:xfrm>
                <a:off x="47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Rectangle 53"/>
              <p:cNvSpPr>
                <a:spLocks noChangeArrowheads="1"/>
              </p:cNvSpPr>
              <p:nvPr/>
            </p:nvSpPr>
            <p:spPr bwMode="auto">
              <a:xfrm>
                <a:off x="47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Rectangle 54"/>
              <p:cNvSpPr>
                <a:spLocks noChangeArrowheads="1"/>
              </p:cNvSpPr>
              <p:nvPr/>
            </p:nvSpPr>
            <p:spPr bwMode="auto">
              <a:xfrm>
                <a:off x="48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Rectangle 55"/>
              <p:cNvSpPr>
                <a:spLocks noChangeArrowheads="1"/>
              </p:cNvSpPr>
              <p:nvPr/>
            </p:nvSpPr>
            <p:spPr bwMode="auto">
              <a:xfrm>
                <a:off x="49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Rectangle 56"/>
              <p:cNvSpPr>
                <a:spLocks noChangeArrowheads="1"/>
              </p:cNvSpPr>
              <p:nvPr/>
            </p:nvSpPr>
            <p:spPr bwMode="auto">
              <a:xfrm>
                <a:off x="50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Rectangle 57"/>
              <p:cNvSpPr>
                <a:spLocks noChangeArrowheads="1"/>
              </p:cNvSpPr>
              <p:nvPr/>
            </p:nvSpPr>
            <p:spPr bwMode="auto">
              <a:xfrm>
                <a:off x="51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Rectangle 58"/>
              <p:cNvSpPr>
                <a:spLocks noChangeArrowheads="1"/>
              </p:cNvSpPr>
              <p:nvPr/>
            </p:nvSpPr>
            <p:spPr bwMode="auto">
              <a:xfrm>
                <a:off x="52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Rectangle 59"/>
              <p:cNvSpPr>
                <a:spLocks noChangeArrowheads="1"/>
              </p:cNvSpPr>
              <p:nvPr/>
            </p:nvSpPr>
            <p:spPr bwMode="auto">
              <a:xfrm>
                <a:off x="53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Rectangle 60"/>
              <p:cNvSpPr>
                <a:spLocks noChangeArrowheads="1"/>
              </p:cNvSpPr>
              <p:nvPr/>
            </p:nvSpPr>
            <p:spPr bwMode="auto">
              <a:xfrm>
                <a:off x="54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Rectangle 61"/>
              <p:cNvSpPr>
                <a:spLocks noChangeArrowheads="1"/>
              </p:cNvSpPr>
              <p:nvPr/>
            </p:nvSpPr>
            <p:spPr bwMode="auto">
              <a:xfrm>
                <a:off x="55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Rectangle 62"/>
              <p:cNvSpPr>
                <a:spLocks noChangeArrowheads="1"/>
              </p:cNvSpPr>
              <p:nvPr/>
            </p:nvSpPr>
            <p:spPr bwMode="auto">
              <a:xfrm>
                <a:off x="56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Rectangle 63"/>
            <p:cNvSpPr>
              <a:spLocks noChangeArrowheads="1"/>
            </p:cNvSpPr>
            <p:nvPr userDrawn="1"/>
          </p:nvSpPr>
          <p:spPr bwMode="auto">
            <a:xfrm>
              <a:off x="429" y="0"/>
              <a:ext cx="5331" cy="4320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64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321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8" name="Rectangle 65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/>
          </a:p>
        </p:txBody>
      </p:sp>
      <p:sp>
        <p:nvSpPr>
          <p:cNvPr id="5433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766888"/>
            <a:ext cx="7678737" cy="762000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433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>
              <a:buFont typeface="Wingdings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9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319B5-2755-467A-93EA-9F84B8B5B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A5BE7-01F9-4516-ACE4-CA2FB95AD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4525" y="862013"/>
            <a:ext cx="2039938" cy="5233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71538" y="862013"/>
            <a:ext cx="5970587" cy="5233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87997-863E-457A-AB82-23A37A7DA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2813" y="1905000"/>
            <a:ext cx="39782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043488" y="1905000"/>
            <a:ext cx="3979862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912813" y="4076700"/>
            <a:ext cx="39782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43488" y="4076700"/>
            <a:ext cx="3979862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D001C-5C73-497F-87F5-E2A561AD9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CE7C1-4B35-4696-BB40-C6AE0E7F4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195E1-1A77-4475-B0D9-56DD981CD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46C0D-609C-4AF5-A618-CF5C7234F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E945F-3CDD-4586-850B-407528869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86C26-8CBD-4205-B664-88662442E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CDB06-2762-450A-BF6E-156BEA3EE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2AFFC-5925-4787-8C55-4EBD5EF78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FED92-47AA-4682-9ABB-889FE8AB0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F6109-BC41-497C-8920-EBB17D79E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71"/>
          <p:cNvGrpSpPr>
            <a:grpSpLocks/>
          </p:cNvGrpSpPr>
          <p:nvPr/>
        </p:nvGrpSpPr>
        <p:grpSpPr bwMode="auto">
          <a:xfrm>
            <a:off x="0" y="0"/>
            <a:ext cx="9147175" cy="6867525"/>
            <a:chOff x="0" y="0"/>
            <a:chExt cx="5762" cy="4326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hidden">
            <a:xfrm>
              <a:off x="0" y="0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Rectangle 4"/>
            <p:cNvSpPr>
              <a:spLocks noChangeArrowheads="1"/>
            </p:cNvSpPr>
            <p:nvPr userDrawn="1"/>
          </p:nvSpPr>
          <p:spPr bwMode="hidden">
            <a:xfrm>
              <a:off x="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Rectangle 5"/>
            <p:cNvSpPr>
              <a:spLocks noChangeArrowheads="1"/>
            </p:cNvSpPr>
            <p:nvPr userDrawn="1"/>
          </p:nvSpPr>
          <p:spPr bwMode="hidden">
            <a:xfrm>
              <a:off x="1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Rectangle 6"/>
            <p:cNvSpPr>
              <a:spLocks noChangeArrowheads="1"/>
            </p:cNvSpPr>
            <p:nvPr userDrawn="1"/>
          </p:nvSpPr>
          <p:spPr bwMode="hidden">
            <a:xfrm>
              <a:off x="2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Rectangle 7"/>
            <p:cNvSpPr>
              <a:spLocks noChangeArrowheads="1"/>
            </p:cNvSpPr>
            <p:nvPr userDrawn="1"/>
          </p:nvSpPr>
          <p:spPr bwMode="hidden">
            <a:xfrm>
              <a:off x="3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Rectangle 8"/>
            <p:cNvSpPr>
              <a:spLocks noChangeArrowheads="1"/>
            </p:cNvSpPr>
            <p:nvPr userDrawn="1"/>
          </p:nvSpPr>
          <p:spPr bwMode="hidden">
            <a:xfrm>
              <a:off x="4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Rectangle 9"/>
            <p:cNvSpPr>
              <a:spLocks noChangeArrowheads="1"/>
            </p:cNvSpPr>
            <p:nvPr userDrawn="1"/>
          </p:nvSpPr>
          <p:spPr bwMode="hidden">
            <a:xfrm>
              <a:off x="5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Rectangle 10"/>
            <p:cNvSpPr>
              <a:spLocks noChangeArrowheads="1"/>
            </p:cNvSpPr>
            <p:nvPr userDrawn="1"/>
          </p:nvSpPr>
          <p:spPr bwMode="hidden">
            <a:xfrm>
              <a:off x="6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Rectangle 11"/>
            <p:cNvSpPr>
              <a:spLocks noChangeArrowheads="1"/>
            </p:cNvSpPr>
            <p:nvPr userDrawn="1"/>
          </p:nvSpPr>
          <p:spPr bwMode="hidden">
            <a:xfrm>
              <a:off x="7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Rectangle 12"/>
            <p:cNvSpPr>
              <a:spLocks noChangeArrowheads="1"/>
            </p:cNvSpPr>
            <p:nvPr userDrawn="1"/>
          </p:nvSpPr>
          <p:spPr bwMode="hidden">
            <a:xfrm>
              <a:off x="8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Rectangle 13"/>
            <p:cNvSpPr>
              <a:spLocks noChangeArrowheads="1"/>
            </p:cNvSpPr>
            <p:nvPr userDrawn="1"/>
          </p:nvSpPr>
          <p:spPr bwMode="hidden">
            <a:xfrm>
              <a:off x="9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Rectangle 14"/>
            <p:cNvSpPr>
              <a:spLocks noChangeArrowheads="1"/>
            </p:cNvSpPr>
            <p:nvPr userDrawn="1"/>
          </p:nvSpPr>
          <p:spPr bwMode="hidden">
            <a:xfrm>
              <a:off x="10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Rectangle 15"/>
            <p:cNvSpPr>
              <a:spLocks noChangeArrowheads="1"/>
            </p:cNvSpPr>
            <p:nvPr userDrawn="1"/>
          </p:nvSpPr>
          <p:spPr bwMode="hidden">
            <a:xfrm>
              <a:off x="11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Rectangle 16"/>
            <p:cNvSpPr>
              <a:spLocks noChangeArrowheads="1"/>
            </p:cNvSpPr>
            <p:nvPr userDrawn="1"/>
          </p:nvSpPr>
          <p:spPr bwMode="hidden">
            <a:xfrm>
              <a:off x="12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Rectangle 17"/>
            <p:cNvSpPr>
              <a:spLocks noChangeArrowheads="1"/>
            </p:cNvSpPr>
            <p:nvPr userDrawn="1"/>
          </p:nvSpPr>
          <p:spPr bwMode="hidden">
            <a:xfrm>
              <a:off x="13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Rectangle 18"/>
            <p:cNvSpPr>
              <a:spLocks noChangeArrowheads="1"/>
            </p:cNvSpPr>
            <p:nvPr userDrawn="1"/>
          </p:nvSpPr>
          <p:spPr bwMode="hidden">
            <a:xfrm>
              <a:off x="14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Rectangle 19"/>
            <p:cNvSpPr>
              <a:spLocks noChangeArrowheads="1"/>
            </p:cNvSpPr>
            <p:nvPr userDrawn="1"/>
          </p:nvSpPr>
          <p:spPr bwMode="hidden">
            <a:xfrm>
              <a:off x="15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Rectangle 20"/>
            <p:cNvSpPr>
              <a:spLocks noChangeArrowheads="1"/>
            </p:cNvSpPr>
            <p:nvPr userDrawn="1"/>
          </p:nvSpPr>
          <p:spPr bwMode="hidden">
            <a:xfrm>
              <a:off x="16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Rectangle 21"/>
            <p:cNvSpPr>
              <a:spLocks noChangeArrowheads="1"/>
            </p:cNvSpPr>
            <p:nvPr userDrawn="1"/>
          </p:nvSpPr>
          <p:spPr bwMode="hidden">
            <a:xfrm>
              <a:off x="17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Rectangle 22"/>
            <p:cNvSpPr>
              <a:spLocks noChangeArrowheads="1"/>
            </p:cNvSpPr>
            <p:nvPr userDrawn="1"/>
          </p:nvSpPr>
          <p:spPr bwMode="hidden">
            <a:xfrm>
              <a:off x="18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Rectangle 23"/>
            <p:cNvSpPr>
              <a:spLocks noChangeArrowheads="1"/>
            </p:cNvSpPr>
            <p:nvPr userDrawn="1"/>
          </p:nvSpPr>
          <p:spPr bwMode="hidden">
            <a:xfrm>
              <a:off x="19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Rectangle 24"/>
            <p:cNvSpPr>
              <a:spLocks noChangeArrowheads="1"/>
            </p:cNvSpPr>
            <p:nvPr userDrawn="1"/>
          </p:nvSpPr>
          <p:spPr bwMode="hidden">
            <a:xfrm>
              <a:off x="20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Rectangle 25"/>
            <p:cNvSpPr>
              <a:spLocks noChangeArrowheads="1"/>
            </p:cNvSpPr>
            <p:nvPr userDrawn="1"/>
          </p:nvSpPr>
          <p:spPr bwMode="hidden">
            <a:xfrm>
              <a:off x="21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Rectangle 26"/>
            <p:cNvSpPr>
              <a:spLocks noChangeArrowheads="1"/>
            </p:cNvSpPr>
            <p:nvPr userDrawn="1"/>
          </p:nvSpPr>
          <p:spPr bwMode="hidden">
            <a:xfrm>
              <a:off x="22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Rectangle 27"/>
            <p:cNvSpPr>
              <a:spLocks noChangeArrowheads="1"/>
            </p:cNvSpPr>
            <p:nvPr userDrawn="1"/>
          </p:nvSpPr>
          <p:spPr bwMode="hidden">
            <a:xfrm>
              <a:off x="23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Rectangle 28"/>
            <p:cNvSpPr>
              <a:spLocks noChangeArrowheads="1"/>
            </p:cNvSpPr>
            <p:nvPr userDrawn="1"/>
          </p:nvSpPr>
          <p:spPr bwMode="hidden">
            <a:xfrm>
              <a:off x="24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8" name="Rectangle 29"/>
            <p:cNvSpPr>
              <a:spLocks noChangeArrowheads="1"/>
            </p:cNvSpPr>
            <p:nvPr userDrawn="1"/>
          </p:nvSpPr>
          <p:spPr bwMode="hidden">
            <a:xfrm>
              <a:off x="24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9" name="Rectangle 30"/>
            <p:cNvSpPr>
              <a:spLocks noChangeArrowheads="1"/>
            </p:cNvSpPr>
            <p:nvPr userDrawn="1"/>
          </p:nvSpPr>
          <p:spPr bwMode="hidden">
            <a:xfrm>
              <a:off x="25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0" name="Rectangle 31"/>
            <p:cNvSpPr>
              <a:spLocks noChangeArrowheads="1"/>
            </p:cNvSpPr>
            <p:nvPr userDrawn="1"/>
          </p:nvSpPr>
          <p:spPr bwMode="hidden">
            <a:xfrm>
              <a:off x="26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1" name="Rectangle 32"/>
            <p:cNvSpPr>
              <a:spLocks noChangeArrowheads="1"/>
            </p:cNvSpPr>
            <p:nvPr userDrawn="1"/>
          </p:nvSpPr>
          <p:spPr bwMode="hidden">
            <a:xfrm>
              <a:off x="27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2" name="Rectangle 33"/>
            <p:cNvSpPr>
              <a:spLocks noChangeArrowheads="1"/>
            </p:cNvSpPr>
            <p:nvPr userDrawn="1"/>
          </p:nvSpPr>
          <p:spPr bwMode="hidden">
            <a:xfrm>
              <a:off x="28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3" name="Rectangle 34"/>
            <p:cNvSpPr>
              <a:spLocks noChangeArrowheads="1"/>
            </p:cNvSpPr>
            <p:nvPr userDrawn="1"/>
          </p:nvSpPr>
          <p:spPr bwMode="hidden">
            <a:xfrm>
              <a:off x="29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4" name="Rectangle 35"/>
            <p:cNvSpPr>
              <a:spLocks noChangeArrowheads="1"/>
            </p:cNvSpPr>
            <p:nvPr userDrawn="1"/>
          </p:nvSpPr>
          <p:spPr bwMode="hidden">
            <a:xfrm>
              <a:off x="30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5" name="Rectangle 36"/>
            <p:cNvSpPr>
              <a:spLocks noChangeArrowheads="1"/>
            </p:cNvSpPr>
            <p:nvPr userDrawn="1"/>
          </p:nvSpPr>
          <p:spPr bwMode="hidden">
            <a:xfrm>
              <a:off x="31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6" name="Rectangle 37"/>
            <p:cNvSpPr>
              <a:spLocks noChangeArrowheads="1"/>
            </p:cNvSpPr>
            <p:nvPr userDrawn="1"/>
          </p:nvSpPr>
          <p:spPr bwMode="hidden">
            <a:xfrm>
              <a:off x="32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7" name="Rectangle 38"/>
            <p:cNvSpPr>
              <a:spLocks noChangeArrowheads="1"/>
            </p:cNvSpPr>
            <p:nvPr userDrawn="1"/>
          </p:nvSpPr>
          <p:spPr bwMode="hidden">
            <a:xfrm>
              <a:off x="33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8" name="Rectangle 39"/>
            <p:cNvSpPr>
              <a:spLocks noChangeArrowheads="1"/>
            </p:cNvSpPr>
            <p:nvPr userDrawn="1"/>
          </p:nvSpPr>
          <p:spPr bwMode="hidden">
            <a:xfrm>
              <a:off x="34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9" name="Rectangle 40"/>
            <p:cNvSpPr>
              <a:spLocks noChangeArrowheads="1"/>
            </p:cNvSpPr>
            <p:nvPr userDrawn="1"/>
          </p:nvSpPr>
          <p:spPr bwMode="hidden">
            <a:xfrm>
              <a:off x="35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0" name="Rectangle 41"/>
            <p:cNvSpPr>
              <a:spLocks noChangeArrowheads="1"/>
            </p:cNvSpPr>
            <p:nvPr userDrawn="1"/>
          </p:nvSpPr>
          <p:spPr bwMode="hidden">
            <a:xfrm>
              <a:off x="36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1" name="Rectangle 42"/>
            <p:cNvSpPr>
              <a:spLocks noChangeArrowheads="1"/>
            </p:cNvSpPr>
            <p:nvPr userDrawn="1"/>
          </p:nvSpPr>
          <p:spPr bwMode="hidden">
            <a:xfrm>
              <a:off x="37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2" name="Rectangle 43"/>
            <p:cNvSpPr>
              <a:spLocks noChangeArrowheads="1"/>
            </p:cNvSpPr>
            <p:nvPr userDrawn="1"/>
          </p:nvSpPr>
          <p:spPr bwMode="hidden">
            <a:xfrm>
              <a:off x="38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3" name="Rectangle 44"/>
            <p:cNvSpPr>
              <a:spLocks noChangeArrowheads="1"/>
            </p:cNvSpPr>
            <p:nvPr userDrawn="1"/>
          </p:nvSpPr>
          <p:spPr bwMode="hidden">
            <a:xfrm>
              <a:off x="39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4" name="Rectangle 45"/>
            <p:cNvSpPr>
              <a:spLocks noChangeArrowheads="1"/>
            </p:cNvSpPr>
            <p:nvPr userDrawn="1"/>
          </p:nvSpPr>
          <p:spPr bwMode="hidden">
            <a:xfrm>
              <a:off x="40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" name="Rectangle 46"/>
            <p:cNvSpPr>
              <a:spLocks noChangeArrowheads="1"/>
            </p:cNvSpPr>
            <p:nvPr userDrawn="1"/>
          </p:nvSpPr>
          <p:spPr bwMode="hidden">
            <a:xfrm>
              <a:off x="41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6" name="Rectangle 47"/>
            <p:cNvSpPr>
              <a:spLocks noChangeArrowheads="1"/>
            </p:cNvSpPr>
            <p:nvPr userDrawn="1"/>
          </p:nvSpPr>
          <p:spPr bwMode="hidden">
            <a:xfrm>
              <a:off x="42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7" name="Rectangle 48"/>
            <p:cNvSpPr>
              <a:spLocks noChangeArrowheads="1"/>
            </p:cNvSpPr>
            <p:nvPr userDrawn="1"/>
          </p:nvSpPr>
          <p:spPr bwMode="hidden">
            <a:xfrm>
              <a:off x="43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8" name="Rectangle 49"/>
            <p:cNvSpPr>
              <a:spLocks noChangeArrowheads="1"/>
            </p:cNvSpPr>
            <p:nvPr userDrawn="1"/>
          </p:nvSpPr>
          <p:spPr bwMode="hidden">
            <a:xfrm>
              <a:off x="44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9" name="Rectangle 50"/>
            <p:cNvSpPr>
              <a:spLocks noChangeArrowheads="1"/>
            </p:cNvSpPr>
            <p:nvPr userDrawn="1"/>
          </p:nvSpPr>
          <p:spPr bwMode="hidden">
            <a:xfrm>
              <a:off x="45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0" name="Rectangle 51"/>
            <p:cNvSpPr>
              <a:spLocks noChangeArrowheads="1"/>
            </p:cNvSpPr>
            <p:nvPr userDrawn="1"/>
          </p:nvSpPr>
          <p:spPr bwMode="hidden">
            <a:xfrm>
              <a:off x="46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1" name="Rectangle 52"/>
            <p:cNvSpPr>
              <a:spLocks noChangeArrowheads="1"/>
            </p:cNvSpPr>
            <p:nvPr userDrawn="1"/>
          </p:nvSpPr>
          <p:spPr bwMode="hidden">
            <a:xfrm>
              <a:off x="47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2" name="Rectangle 53"/>
            <p:cNvSpPr>
              <a:spLocks noChangeArrowheads="1"/>
            </p:cNvSpPr>
            <p:nvPr userDrawn="1"/>
          </p:nvSpPr>
          <p:spPr bwMode="hidden">
            <a:xfrm>
              <a:off x="48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3" name="Rectangle 54"/>
            <p:cNvSpPr>
              <a:spLocks noChangeArrowheads="1"/>
            </p:cNvSpPr>
            <p:nvPr userDrawn="1"/>
          </p:nvSpPr>
          <p:spPr bwMode="hidden">
            <a:xfrm>
              <a:off x="48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4" name="Rectangle 55"/>
            <p:cNvSpPr>
              <a:spLocks noChangeArrowheads="1"/>
            </p:cNvSpPr>
            <p:nvPr userDrawn="1"/>
          </p:nvSpPr>
          <p:spPr bwMode="hidden">
            <a:xfrm>
              <a:off x="49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5" name="Rectangle 56"/>
            <p:cNvSpPr>
              <a:spLocks noChangeArrowheads="1"/>
            </p:cNvSpPr>
            <p:nvPr userDrawn="1"/>
          </p:nvSpPr>
          <p:spPr bwMode="hidden">
            <a:xfrm>
              <a:off x="50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6" name="Rectangle 57"/>
            <p:cNvSpPr>
              <a:spLocks noChangeArrowheads="1"/>
            </p:cNvSpPr>
            <p:nvPr userDrawn="1"/>
          </p:nvSpPr>
          <p:spPr bwMode="hidden">
            <a:xfrm>
              <a:off x="51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7" name="Rectangle 58"/>
            <p:cNvSpPr>
              <a:spLocks noChangeArrowheads="1"/>
            </p:cNvSpPr>
            <p:nvPr userDrawn="1"/>
          </p:nvSpPr>
          <p:spPr bwMode="hidden">
            <a:xfrm>
              <a:off x="52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8" name="Rectangle 59"/>
            <p:cNvSpPr>
              <a:spLocks noChangeArrowheads="1"/>
            </p:cNvSpPr>
            <p:nvPr userDrawn="1"/>
          </p:nvSpPr>
          <p:spPr bwMode="hidden">
            <a:xfrm>
              <a:off x="53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9" name="Rectangle 60"/>
            <p:cNvSpPr>
              <a:spLocks noChangeArrowheads="1"/>
            </p:cNvSpPr>
            <p:nvPr userDrawn="1"/>
          </p:nvSpPr>
          <p:spPr bwMode="hidden">
            <a:xfrm>
              <a:off x="54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0" name="Rectangle 61"/>
            <p:cNvSpPr>
              <a:spLocks noChangeArrowheads="1"/>
            </p:cNvSpPr>
            <p:nvPr userDrawn="1"/>
          </p:nvSpPr>
          <p:spPr bwMode="hidden">
            <a:xfrm>
              <a:off x="55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1" name="Rectangle 62"/>
            <p:cNvSpPr>
              <a:spLocks noChangeArrowheads="1"/>
            </p:cNvSpPr>
            <p:nvPr userDrawn="1"/>
          </p:nvSpPr>
          <p:spPr bwMode="hidden">
            <a:xfrm>
              <a:off x="56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2" name="Rectangle 63"/>
            <p:cNvSpPr>
              <a:spLocks noChangeArrowheads="1"/>
            </p:cNvSpPr>
            <p:nvPr userDrawn="1"/>
          </p:nvSpPr>
          <p:spPr bwMode="hidden">
            <a:xfrm>
              <a:off x="431" y="0"/>
              <a:ext cx="5331" cy="4320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3" name="Rectangle 64"/>
            <p:cNvSpPr>
              <a:spLocks noChangeArrowheads="1"/>
            </p:cNvSpPr>
            <p:nvPr userDrawn="1"/>
          </p:nvSpPr>
          <p:spPr bwMode="blackGray">
            <a:xfrm>
              <a:off x="0" y="1081"/>
              <a:ext cx="4378" cy="47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1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862013"/>
            <a:ext cx="81629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905000"/>
            <a:ext cx="81105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315" name="Rectangle 6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2525" y="62865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316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0925" y="62865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317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579E949-6C2F-4456-B86C-9880A3048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  <p:sldLayoutId id="2147483886" r:id="rId12"/>
    <p:sldLayoutId id="2147483887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061364"/>
            <a:ext cx="22383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-1289272"/>
            <a:ext cx="8964488" cy="5646960"/>
          </a:xfrm>
        </p:spPr>
        <p:txBody>
          <a:bodyPr/>
          <a:lstStyle/>
          <a:p>
            <a:pPr algn="ctr" eaLnBrk="1" hangingPunct="1"/>
            <a:r>
              <a:rPr lang="ru-RU" sz="1800" b="1" dirty="0" smtClean="0">
                <a:solidFill>
                  <a:srgbClr val="CC0000"/>
                </a:solidFill>
              </a:rPr>
              <a:t/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/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>
                <a:solidFill>
                  <a:srgbClr val="CC0000"/>
                </a:solidFill>
              </a:rPr>
              <a:t/>
            </a:r>
            <a:br>
              <a:rPr lang="ru-RU" sz="1800" b="1" dirty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 </a:t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Работа </a:t>
            </a:r>
            <a:r>
              <a:rPr lang="ru-RU" sz="1800" b="1" dirty="0">
                <a:solidFill>
                  <a:srgbClr val="CC0000"/>
                </a:solidFill>
              </a:rPr>
              <a:t>педагогического </a:t>
            </a:r>
            <a:r>
              <a:rPr lang="ru-RU" sz="1800" b="1" dirty="0" smtClean="0">
                <a:solidFill>
                  <a:srgbClr val="CC0000"/>
                </a:solidFill>
              </a:rPr>
              <a:t>коллектива МБДОУ </a:t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«</a:t>
            </a:r>
            <a:r>
              <a:rPr lang="ru-RU" sz="1800" b="1" dirty="0">
                <a:solidFill>
                  <a:srgbClr val="CC0000"/>
                </a:solidFill>
              </a:rPr>
              <a:t>Детский сад № 3 </a:t>
            </a:r>
            <a:br>
              <a:rPr lang="ru-RU" sz="1800" b="1" dirty="0">
                <a:solidFill>
                  <a:srgbClr val="CC0000"/>
                </a:solidFill>
              </a:rPr>
            </a:br>
            <a:r>
              <a:rPr lang="ru-RU" sz="1800" b="1" dirty="0">
                <a:solidFill>
                  <a:srgbClr val="CC0000"/>
                </a:solidFill>
              </a:rPr>
              <a:t>«Звездочка»</a:t>
            </a:r>
            <a:br>
              <a:rPr lang="ru-RU" sz="1800" b="1" dirty="0">
                <a:solidFill>
                  <a:srgbClr val="CC0000"/>
                </a:solidFill>
              </a:rPr>
            </a:br>
            <a:r>
              <a:rPr lang="ru-RU" sz="1800" b="1" dirty="0">
                <a:solidFill>
                  <a:srgbClr val="CC0000"/>
                </a:solidFill>
              </a:rPr>
              <a:t>г. Богородск </a:t>
            </a:r>
            <a:r>
              <a:rPr lang="ru-RU" sz="1800" b="1" dirty="0" smtClean="0">
                <a:solidFill>
                  <a:srgbClr val="CC0000"/>
                </a:solidFill>
              </a:rPr>
              <a:t/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по  профилактике</a:t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 детского</a:t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 дорожно-транспортного</a:t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 травматизма</a:t>
            </a:r>
            <a:r>
              <a:rPr lang="ru-RU" sz="1800" b="1" dirty="0">
                <a:solidFill>
                  <a:srgbClr val="CC0000"/>
                </a:solidFill>
              </a:rPr>
              <a:t> </a:t>
            </a:r>
            <a:r>
              <a:rPr lang="ru-RU" sz="1800" b="1" dirty="0" smtClean="0">
                <a:solidFill>
                  <a:srgbClr val="CC0000"/>
                </a:solidFill>
              </a:rPr>
              <a:t/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в 2019 году </a:t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Направление «Мы за </a:t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безопасность </a:t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на дорогах»</a:t>
            </a:r>
            <a:br>
              <a:rPr lang="ru-RU" sz="1800" b="1" dirty="0" smtClean="0">
                <a:solidFill>
                  <a:srgbClr val="CC0000"/>
                </a:solidFill>
              </a:rPr>
            </a:br>
            <a:r>
              <a:rPr lang="ru-RU" sz="1800" b="1" dirty="0" smtClean="0">
                <a:solidFill>
                  <a:srgbClr val="CC0000"/>
                </a:solidFill>
              </a:rPr>
              <a:t>       </a:t>
            </a:r>
            <a:br>
              <a:rPr lang="ru-RU" sz="1800" b="1" dirty="0" smtClean="0">
                <a:solidFill>
                  <a:srgbClr val="CC0000"/>
                </a:solidFill>
              </a:rPr>
            </a:br>
            <a:endParaRPr lang="ru-RU" sz="1800" b="1" dirty="0" smtClean="0">
              <a:solidFill>
                <a:srgbClr val="CC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643188" y="4929188"/>
            <a:ext cx="60007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ru-RU" sz="2000" kern="0" dirty="0">
              <a:solidFill>
                <a:srgbClr val="002060"/>
              </a:solidFill>
              <a:latin typeface="Times New Roman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62636" y="4005064"/>
            <a:ext cx="6361853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0050" y="2050278"/>
            <a:ext cx="2683950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8162925" cy="769441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CC0000"/>
                </a:solidFill>
                <a:latin typeface="Tahoma" pitchFamily="34" charset="0"/>
              </a:rPr>
              <a:t>Страничка на нашем сайте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61" b="4286"/>
          <a:stretch/>
        </p:blipFill>
        <p:spPr>
          <a:xfrm>
            <a:off x="26492" y="1484783"/>
            <a:ext cx="9117507" cy="4961403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 bwMode="auto">
          <a:xfrm>
            <a:off x="467544" y="5445224"/>
            <a:ext cx="1656184" cy="432048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5257800"/>
            <a:ext cx="11541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6"/>
          <p:cNvSpPr>
            <a:spLocks noGrp="1"/>
          </p:cNvSpPr>
          <p:nvPr>
            <p:ph type="title"/>
          </p:nvPr>
        </p:nvSpPr>
        <p:spPr>
          <a:xfrm>
            <a:off x="3564" y="260648"/>
            <a:ext cx="9144000" cy="648073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Занятия по правилам дорожного движения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501008"/>
            <a:ext cx="3979862" cy="3249240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152404"/>
            <a:ext cx="4271392" cy="22377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214" y="3390183"/>
            <a:ext cx="4143516" cy="3467817"/>
          </a:xfrm>
          <a:prstGeom prst="rect">
            <a:avLst/>
          </a:prstGeom>
        </p:spPr>
      </p:pic>
      <p:pic>
        <p:nvPicPr>
          <p:cNvPr id="7" name="Объект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99214" y="922828"/>
            <a:ext cx="3923928" cy="2231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6604" y="4221088"/>
            <a:ext cx="13573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12"/>
          <p:cNvSpPr>
            <a:spLocks noGrp="1"/>
          </p:cNvSpPr>
          <p:nvPr>
            <p:ph type="title" sz="quarter"/>
          </p:nvPr>
        </p:nvSpPr>
        <p:spPr>
          <a:xfrm>
            <a:off x="871538" y="283296"/>
            <a:ext cx="8162925" cy="76944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Дорожка безопасности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037416"/>
            <a:ext cx="4157331" cy="258353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919356"/>
            <a:ext cx="3678113" cy="252065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913357"/>
            <a:ext cx="3589866" cy="25835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871538" y="-130313"/>
            <a:ext cx="8162925" cy="175432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ИКТ в работе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тумба , мультимедийный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проектор,  многофункциональный световой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стол «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Эбрис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11" y="1624012"/>
            <a:ext cx="4229339" cy="245268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624013"/>
            <a:ext cx="3824304" cy="237648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12" y="4148894"/>
            <a:ext cx="4229338" cy="2307518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076700"/>
            <a:ext cx="3824304" cy="2448644"/>
          </a:xfrm>
        </p:spPr>
      </p:pic>
    </p:spTree>
    <p:extLst>
      <p:ext uri="{BB962C8B-B14F-4D97-AF65-F5344CB8AC3E}">
        <p14:creationId xmlns:p14="http://schemas.microsoft.com/office/powerpoint/2010/main" val="352345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89337"/>
            <a:ext cx="8162925" cy="1323439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CC0000"/>
                </a:solidFill>
                <a:latin typeface="Tahoma" pitchFamily="34" charset="0"/>
              </a:rPr>
              <a:t>Собрана коллекция мультфильмов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053" y="4099347"/>
            <a:ext cx="3589866" cy="2437183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813" y="1556792"/>
            <a:ext cx="3589866" cy="20193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3488" y="1427297"/>
            <a:ext cx="4100512" cy="251152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12407"/>
            <a:ext cx="3589866" cy="2448644"/>
          </a:xfrm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0388" y="3645024"/>
            <a:ext cx="11525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sz="quarter"/>
          </p:nvPr>
        </p:nvSpPr>
        <p:spPr>
          <a:xfrm>
            <a:off x="285750" y="285750"/>
            <a:ext cx="8748713" cy="708025"/>
          </a:xfrm>
        </p:spPr>
        <p:txBody>
          <a:bodyPr/>
          <a:lstStyle/>
          <a:p>
            <a:r>
              <a:rPr lang="ru-RU" sz="4000" dirty="0" smtClean="0"/>
              <a:t>     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Изготавливаем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летбуки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675" y="996889"/>
            <a:ext cx="4132262" cy="2727548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933056"/>
            <a:ext cx="4589379" cy="273630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93775"/>
            <a:ext cx="4423544" cy="2730662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646" y="3501008"/>
            <a:ext cx="2880320" cy="33558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Заголовок 1"/>
          <p:cNvSpPr>
            <a:spLocks noGrp="1"/>
          </p:cNvSpPr>
          <p:nvPr>
            <p:ph type="title" sz="quarter"/>
          </p:nvPr>
        </p:nvSpPr>
        <p:spPr>
          <a:xfrm>
            <a:off x="871538" y="56818"/>
            <a:ext cx="8162925" cy="70788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Самостоятельные игры детей </a:t>
            </a:r>
          </a:p>
        </p:txBody>
      </p:sp>
      <p:pic>
        <p:nvPicPr>
          <p:cNvPr id="1029" name="Picture 1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6176" y="921898"/>
            <a:ext cx="1797050" cy="2019300"/>
          </a:xfr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895256"/>
            <a:ext cx="4680520" cy="29195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077072"/>
            <a:ext cx="4745725" cy="25922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356992"/>
            <a:ext cx="4461346" cy="2787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sz="quarter"/>
          </p:nvPr>
        </p:nvSpPr>
        <p:spPr>
          <a:xfrm>
            <a:off x="285750" y="116633"/>
            <a:ext cx="8748713" cy="936103"/>
          </a:xfrm>
        </p:spPr>
        <p:txBody>
          <a:bodyPr/>
          <a:lstStyle/>
          <a:p>
            <a:r>
              <a:rPr lang="ru-RU" sz="3600" dirty="0"/>
              <a:t> </a:t>
            </a:r>
            <a:r>
              <a:rPr lang="ru-RU" sz="3600" dirty="0" smtClean="0"/>
              <a:t>    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Многолетняя совместная работа</a:t>
            </a:r>
            <a:b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инспектора ГИБДД и ДОУ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752" y="3501008"/>
            <a:ext cx="3941307" cy="231390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752" y="1056245"/>
            <a:ext cx="3941307" cy="227669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5838" y="3501008"/>
            <a:ext cx="3835846" cy="2313906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5838" y="1056245"/>
            <a:ext cx="3835846" cy="2276690"/>
          </a:xfrm>
        </p:spPr>
      </p:pic>
      <p:sp>
        <p:nvSpPr>
          <p:cNvPr id="2" name="TextBox 1"/>
          <p:cNvSpPr txBox="1"/>
          <p:nvPr/>
        </p:nvSpPr>
        <p:spPr>
          <a:xfrm>
            <a:off x="285750" y="6011373"/>
            <a:ext cx="8505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Правильное поведение на дорогах </a:t>
            </a:r>
            <a:r>
              <a:rPr lang="ru-RU" b="1" dirty="0" smtClean="0">
                <a:solidFill>
                  <a:srgbClr val="C00000"/>
                </a:solidFill>
              </a:rPr>
              <a:t>показатель</a:t>
            </a:r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культуры </a:t>
            </a:r>
            <a:r>
              <a:rPr lang="ru-RU" b="1" dirty="0">
                <a:solidFill>
                  <a:srgbClr val="C00000"/>
                </a:solidFill>
              </a:rPr>
              <a:t>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5b55f7cdd2533c9286f98727c83a111e3a3fc34"/>
</p:tagLst>
</file>

<file path=ppt/theme/theme1.xml><?xml version="1.0" encoding="utf-8"?>
<a:theme xmlns:a="http://schemas.openxmlformats.org/drawingml/2006/main" name="Серые полосы">
  <a:themeElements>
    <a:clrScheme name="Серые полосы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Серые полос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Серые полосы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рые полосы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рые полосы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рые полосы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Designs\Серые полосы.pot</Template>
  <TotalTime>2780</TotalTime>
  <Words>45</Words>
  <Application>Microsoft Office PowerPoint</Application>
  <PresentationFormat>Экран (4:3)</PresentationFormat>
  <Paragraphs>12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Tahoma</vt:lpstr>
      <vt:lpstr>Times New Roman</vt:lpstr>
      <vt:lpstr>Verdana</vt:lpstr>
      <vt:lpstr>Wingdings</vt:lpstr>
      <vt:lpstr>Серые полосы</vt:lpstr>
      <vt:lpstr>     Работа педагогического коллектива МБДОУ  «Детский сад № 3  «Звездочка» г. Богородск  по  профилактике  детского  дорожно-транспортного  травматизма  в 2019 году  Направление «Мы за  безопасность  на дорогах»         </vt:lpstr>
      <vt:lpstr>Страничка на нашем сайте</vt:lpstr>
      <vt:lpstr>    Занятия по правилам дорожного движения</vt:lpstr>
      <vt:lpstr>      Дорожка безопасности</vt:lpstr>
      <vt:lpstr>     Использование ИКТ в работе       интерактивная тумба , мультимедийный          проектор,  многофункциональный световой                                стол «Эбрис»</vt:lpstr>
      <vt:lpstr>Собрана коллекция мультфильмов</vt:lpstr>
      <vt:lpstr>      Изготавливаем летбуки </vt:lpstr>
      <vt:lpstr>Самостоятельные игры детей </vt:lpstr>
      <vt:lpstr>      Многолетняя совместная работа            инспектора ГИБДД и ДОУ</vt:lpstr>
    </vt:vector>
  </TitlesOfParts>
  <Company>WORKHOME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в ДОУ по профилактике детского дорожно-транспортного травматизма</dc:title>
  <dc:creator>YRA</dc:creator>
  <cp:lastModifiedBy>Windows User</cp:lastModifiedBy>
  <cp:revision>158</cp:revision>
  <cp:lastPrinted>2019-09-24T08:50:08Z</cp:lastPrinted>
  <dcterms:created xsi:type="dcterms:W3CDTF">2011-04-03T16:30:53Z</dcterms:created>
  <dcterms:modified xsi:type="dcterms:W3CDTF">2019-12-18T09:48:26Z</dcterms:modified>
</cp:coreProperties>
</file>