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E5BAE-48FC-471F-BE78-E528C55538E8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EB27-4C45-4937-A765-6C3A8DA31E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otoprirodi.narod.ru/images/leto/leto17.jpg"/>
          <p:cNvPicPr>
            <a:picLocks noChangeAspect="1" noChangeArrowheads="1"/>
          </p:cNvPicPr>
          <p:nvPr/>
        </p:nvPicPr>
        <p:blipFill>
          <a:blip r:embed="rId2" cstate="print"/>
          <a:srcRect b="13251"/>
          <a:stretch>
            <a:fillRect/>
          </a:stretch>
        </p:blipFill>
        <p:spPr bwMode="auto">
          <a:xfrm>
            <a:off x="-19117" y="0"/>
            <a:ext cx="916311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Летает – не летает</a:t>
            </a:r>
            <a:endParaRPr lang="ru-RU" b="1" dirty="0"/>
          </a:p>
        </p:txBody>
      </p:sp>
      <p:pic>
        <p:nvPicPr>
          <p:cNvPr id="1030" name="Picture 6" descr="http://old.prodalit.ru/images/745000/74116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365104"/>
            <a:ext cx="1152781" cy="1116757"/>
          </a:xfrm>
          <a:prstGeom prst="rect">
            <a:avLst/>
          </a:prstGeom>
          <a:noFill/>
        </p:spPr>
      </p:pic>
      <p:pic>
        <p:nvPicPr>
          <p:cNvPr id="1032" name="Picture 8" descr="http://aura-dione.ru/gallery/images/2284930_klipart-samole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445224"/>
            <a:ext cx="1650647" cy="1219910"/>
          </a:xfrm>
          <a:prstGeom prst="rect">
            <a:avLst/>
          </a:prstGeom>
          <a:noFill/>
        </p:spPr>
      </p:pic>
      <p:pic>
        <p:nvPicPr>
          <p:cNvPr id="1034" name="Picture 10" descr="http://i.ytimg.com/vi/QlDyrmDlE5A/maxresdefaul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23788" y="3861048"/>
            <a:ext cx="1920212" cy="1080120"/>
          </a:xfrm>
          <a:prstGeom prst="rect">
            <a:avLst/>
          </a:prstGeom>
          <a:noFill/>
        </p:spPr>
      </p:pic>
      <p:pic>
        <p:nvPicPr>
          <p:cNvPr id="1036" name="Picture 12" descr="http://dutsadok.com.ua/clipart/pticy/vorobej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5445224"/>
            <a:ext cx="1111031" cy="1180110"/>
          </a:xfrm>
          <a:prstGeom prst="rect">
            <a:avLst/>
          </a:prstGeom>
          <a:noFill/>
        </p:spPr>
      </p:pic>
      <p:pic>
        <p:nvPicPr>
          <p:cNvPr id="1038" name="Picture 14" descr="http://printonic.ru/uploads/images/2016/03/14/img_56e660f4af99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59961">
            <a:off x="2833116" y="4646213"/>
            <a:ext cx="1368152" cy="1004970"/>
          </a:xfrm>
          <a:prstGeom prst="rect">
            <a:avLst/>
          </a:prstGeom>
          <a:noFill/>
        </p:spPr>
      </p:pic>
      <p:pic>
        <p:nvPicPr>
          <p:cNvPr id="1040" name="Picture 16" descr="http://yafunyafun.com/wp-content/uploads/2017/05/kite-clipart-images-kite-clip-art-images-clipart-panda-free-clipart-images-designer-clipart-771x102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5445224"/>
            <a:ext cx="921688" cy="1224136"/>
          </a:xfrm>
          <a:prstGeom prst="rect">
            <a:avLst/>
          </a:prstGeom>
          <a:noFill/>
        </p:spPr>
      </p:pic>
      <p:pic>
        <p:nvPicPr>
          <p:cNvPr id="1042" name="Picture 18" descr="https://ds02.infourok.ru/uploads/ex/0159/0005ba30-ca854e78/hello_html_5e98d6c6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5085184"/>
            <a:ext cx="958296" cy="1368152"/>
          </a:xfrm>
          <a:prstGeom prst="rect">
            <a:avLst/>
          </a:prstGeom>
          <a:noFill/>
        </p:spPr>
      </p:pic>
      <p:pic>
        <p:nvPicPr>
          <p:cNvPr id="1044" name="Picture 20" descr="https://1001freedownloads.s3.amazonaws.com/vector/thumb/79086/bycicle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6136" y="4221088"/>
            <a:ext cx="1477087" cy="936104"/>
          </a:xfrm>
          <a:prstGeom prst="rect">
            <a:avLst/>
          </a:prstGeom>
          <a:noFill/>
        </p:spPr>
      </p:pic>
      <p:pic>
        <p:nvPicPr>
          <p:cNvPr id="1046" name="Picture 22" descr="http://pngimg.com/uploads/ladybug/ladybug_PNG396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4869160"/>
            <a:ext cx="734619" cy="576064"/>
          </a:xfrm>
          <a:prstGeom prst="rect">
            <a:avLst/>
          </a:prstGeom>
          <a:noFill/>
        </p:spPr>
      </p:pic>
      <p:pic>
        <p:nvPicPr>
          <p:cNvPr id="1048" name="Picture 24" descr="http://2.bp.blogspot.com/-inArW08trHk/VFK_hCaNsII/AAAAAAADI3A/w3ESMv8IL-0/s1600/102038441_large_ruybka_3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15816" y="5805264"/>
            <a:ext cx="986817" cy="720080"/>
          </a:xfrm>
          <a:prstGeom prst="rect">
            <a:avLst/>
          </a:prstGeom>
          <a:noFill/>
        </p:spPr>
      </p:pic>
      <p:pic>
        <p:nvPicPr>
          <p:cNvPr id="1050" name="Picture 26" descr="https://previews.123rf.com/images/dazdraperma/dazdraperma1108/dazdraperma110800030/10343468-cartoon-illustration-of-a-cute-talking-bird-Stock-Vector-animal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79912" y="4149080"/>
            <a:ext cx="977886" cy="792088"/>
          </a:xfrm>
          <a:prstGeom prst="rect">
            <a:avLst/>
          </a:prstGeom>
          <a:noFill/>
        </p:spPr>
      </p:pic>
      <p:pic>
        <p:nvPicPr>
          <p:cNvPr id="1054" name="Picture 30" descr="http://xn--80apjaqkcejc5h2a.xn--p1ai/sites/default/files/illustrations/user1959/avtobus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DFFFA"/>
              </a:clrFrom>
              <a:clrTo>
                <a:srgbClr val="FD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717625"/>
            <a:ext cx="1944216" cy="1223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7.03704E-6 C 0.02362 0.02801 0.04723 0.05602 0.0599 0.01551 C 0.07257 -0.02499 0.0566 -0.20347 0.07657 -0.24328 C 0.09653 -0.2831 0.16233 -0.22685 0.17952 -0.22361 " pathEditMode="relative" ptsTypes="aa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C 0.05347 0.00324 0.10694 0.00671 0.14635 -0.03195 C 0.18594 -0.07061 0.22135 -0.19931 0.23628 -0.23241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14 -0.00208 C 0.10017 -0.02708 0.15538 -0.05208 0.1217 -0.1081 C 0.08802 -0.16412 -0.10816 -0.29861 -0.15677 -0.33819 C -0.20539 -0.37778 -0.1875 -0.36204 -0.16962 -0.34606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92593E-6 C 0.0026 -0.07755 0.00521 -0.1551 -0.03334 -0.23265 C -0.07188 -0.31019 -0.19844 -0.42663 -0.23143 -0.46529 " pathEditMode="relative" ptsTypes="aaA">
                                      <p:cBhvr>
                                        <p:cTn id="2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55556E-6 C 0.03454 0.00024 0.06927 0.0007 0.07343 0.0051 C 0.0776 0.0095 0.03784 0.0213 0.02552 0.02593 C 0.01319 0.03056 0.00607 0.03149 -0.00105 0.03265 " pathEditMode="relative" ptsTypes="aaaA">
                                      <p:cBhvr>
                                        <p:cTn id="2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C 0.00417 -0.175 0.00851 -0.35 0.04115 -0.45093 C 0.07379 -0.55185 0.17014 -0.57963 0.19601 -0.60532 " pathEditMode="relative" ptsTypes="aaA">
                                      <p:cBhvr>
                                        <p:cTn id="3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7.40741E-7 C -0.00383 -0.23356 -0.00747 -0.46713 -0.00886 -0.56065 " pathEditMode="relative" ptsTypes="aA">
                                      <p:cBhvr>
                                        <p:cTn id="3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12 0.0287 C 0.11545 0.03773 0.17396 0.04745 0.1533 -0.02801 C 0.13247 -0.10301 -0.03611 -0.31852 -0.06719 -0.42014 C -0.09809 -0.52199 -0.04028 -0.60069 -0.03385 -0.63889 C -0.0276 -0.67685 -0.02899 -0.66366 -0.03003 -0.65023 " pathEditMode="relative" rAng="0" ptsTypes="aaaaA">
                                      <p:cBhvr>
                                        <p:cTn id="4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-3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05 0.03148 C 0.06806 0.03426 0.08906 0.0368 0.08229 0.03148 C 0.07552 0.02616 0.01962 0.00532 0.0059 1.85185E-6 C -0.00781 -0.00509 -0.00399 -0.00255 0 1.85185E-6 " pathEditMode="relative" rAng="0" ptsTypes="aaaA">
                                      <p:cBhvr>
                                        <p:cTn id="46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C -0.01944 -0.00486 -0.03871 -0.00949 -0.04305 -0.0037 C -0.04739 0.00209 -0.02916 0.02894 -0.02639 0.03542 " pathEditMode="relative" ptsTypes="aaA">
                                      <p:cBhvr>
                                        <p:cTn id="51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7.40741E-7 C 0.0651 0.02269 0.13021 0.04537 0.09219 -0.02222 C 0.05417 -0.08981 -0.17483 -0.34143 -0.2283 -0.40532 " pathEditMode="relative" ptsTypes="aaA">
                                      <p:cBhvr>
                                        <p:cTn id="56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1.48148E-6 C 0.03749 0.01412 0.07517 0.02824 0.08142 0.03519 C 0.08767 0.04213 0.04461 0.04051 0.03732 0.04167 " pathEditMode="relative" ptsTypes="aaA">
                                      <p:cBhvr>
                                        <p:cTn id="61" dur="2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Летает – не летает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Летает – не летает</dc:title>
  <dc:creator>Илья Добродеев</dc:creator>
  <cp:lastModifiedBy>Илья Добродеев</cp:lastModifiedBy>
  <cp:revision>14</cp:revision>
  <dcterms:created xsi:type="dcterms:W3CDTF">2017-10-16T07:32:53Z</dcterms:created>
  <dcterms:modified xsi:type="dcterms:W3CDTF">2017-10-16T09:52:28Z</dcterms:modified>
</cp:coreProperties>
</file>