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8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88D9EC-442E-4753-B5F2-B87444AD971E}" type="datetimeFigureOut">
              <a:rPr lang="ru-RU" smtClean="0"/>
              <a:t>27.11.2017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0FB63-19FB-4B9B-A406-7F34E59491C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88D9EC-442E-4753-B5F2-B87444AD971E}" type="datetimeFigureOut">
              <a:rPr lang="ru-RU" smtClean="0"/>
              <a:t>27.11.2017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0FB63-19FB-4B9B-A406-7F34E59491C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88D9EC-442E-4753-B5F2-B87444AD971E}" type="datetimeFigureOut">
              <a:rPr lang="ru-RU" smtClean="0"/>
              <a:t>27.11.2017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0FB63-19FB-4B9B-A406-7F34E59491C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88D9EC-442E-4753-B5F2-B87444AD971E}" type="datetimeFigureOut">
              <a:rPr lang="ru-RU" smtClean="0"/>
              <a:t>27.11.2017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0FB63-19FB-4B9B-A406-7F34E59491C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88D9EC-442E-4753-B5F2-B87444AD971E}" type="datetimeFigureOut">
              <a:rPr lang="ru-RU" smtClean="0"/>
              <a:t>27.11.2017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0FB63-19FB-4B9B-A406-7F34E59491C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88D9EC-442E-4753-B5F2-B87444AD971E}" type="datetimeFigureOut">
              <a:rPr lang="ru-RU" smtClean="0"/>
              <a:t>27.11.2017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0FB63-19FB-4B9B-A406-7F34E59491C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88D9EC-442E-4753-B5F2-B87444AD971E}" type="datetimeFigureOut">
              <a:rPr lang="ru-RU" smtClean="0"/>
              <a:t>27.11.2017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0FB63-19FB-4B9B-A406-7F34E59491C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88D9EC-442E-4753-B5F2-B87444AD971E}" type="datetimeFigureOut">
              <a:rPr lang="ru-RU" smtClean="0"/>
              <a:t>27.11.2017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0FB63-19FB-4B9B-A406-7F34E59491C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88D9EC-442E-4753-B5F2-B87444AD971E}" type="datetimeFigureOut">
              <a:rPr lang="ru-RU" smtClean="0"/>
              <a:t>27.11.2017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0FB63-19FB-4B9B-A406-7F34E59491C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88D9EC-442E-4753-B5F2-B87444AD971E}" type="datetimeFigureOut">
              <a:rPr lang="ru-RU" smtClean="0"/>
              <a:t>27.11.2017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0FB63-19FB-4B9B-A406-7F34E59491C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88D9EC-442E-4753-B5F2-B87444AD971E}" type="datetimeFigureOut">
              <a:rPr lang="ru-RU" smtClean="0"/>
              <a:t>27.11.2017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0FB63-19FB-4B9B-A406-7F34E59491C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88D9EC-442E-4753-B5F2-B87444AD971E}" type="datetimeFigureOut">
              <a:rPr lang="ru-RU" smtClean="0"/>
              <a:t>27.11.2017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40FB63-19FB-4B9B-A406-7F34E59491C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12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11" Type="http://schemas.openxmlformats.org/officeDocument/2006/relationships/image" Target="../media/image10.pn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Relationship Id="rId1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zoozel.ru/gallery/images/206894_fony-dlya-fotoshopa-rek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987" y="17240"/>
            <a:ext cx="9121013" cy="684076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116633"/>
            <a:ext cx="8280920" cy="64807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Плавает – не плавает</a:t>
            </a:r>
            <a:endParaRPr lang="ru-RU" dirty="0"/>
          </a:p>
        </p:txBody>
      </p:sp>
      <p:pic>
        <p:nvPicPr>
          <p:cNvPr id="1028" name="Picture 4" descr="http://oldpak.ru/wp-content/uploads/2012/06/okun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71600" y="3206118"/>
            <a:ext cx="998240" cy="654930"/>
          </a:xfrm>
          <a:prstGeom prst="rect">
            <a:avLst/>
          </a:prstGeom>
          <a:noFill/>
        </p:spPr>
      </p:pic>
      <p:pic>
        <p:nvPicPr>
          <p:cNvPr id="1030" name="Picture 6" descr="https://st.depositphotos.com/1001009/3088/v/950/depositphotos_30881649-stock-illustration-green-tropical-fish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88224" y="2412192"/>
            <a:ext cx="576064" cy="446938"/>
          </a:xfrm>
          <a:prstGeom prst="rect">
            <a:avLst/>
          </a:prstGeom>
          <a:noFill/>
        </p:spPr>
      </p:pic>
      <p:pic>
        <p:nvPicPr>
          <p:cNvPr id="1032" name="Picture 8" descr="http://cliparting.com/wp-content/uploads/2016/07/Row-boat-black-and-white-clipart-clipart-kid.jpe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668344" y="3284984"/>
            <a:ext cx="997558" cy="864096"/>
          </a:xfrm>
          <a:prstGeom prst="rect">
            <a:avLst/>
          </a:prstGeom>
          <a:noFill/>
        </p:spPr>
      </p:pic>
      <p:pic>
        <p:nvPicPr>
          <p:cNvPr id="1034" name="Picture 10" descr="https://images.tsh.ru/pokupki/images/2015-03-04/fe7/fe744ce37a2df07e587fc362c0644e4b/e4a086a4163e42ede41eb0a801e48838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19672" y="2276872"/>
            <a:ext cx="1224135" cy="800234"/>
          </a:xfrm>
          <a:prstGeom prst="rect">
            <a:avLst/>
          </a:prstGeom>
          <a:noFill/>
        </p:spPr>
      </p:pic>
      <p:pic>
        <p:nvPicPr>
          <p:cNvPr id="1036" name="Picture 12" descr="http://www.corhelp.ru/wp-content/uploads/2015/03/Utka.jp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4048" y="2132856"/>
            <a:ext cx="792088" cy="584783"/>
          </a:xfrm>
          <a:prstGeom prst="rect">
            <a:avLst/>
          </a:prstGeom>
          <a:noFill/>
        </p:spPr>
      </p:pic>
      <p:pic>
        <p:nvPicPr>
          <p:cNvPr id="1038" name="Picture 14" descr="http://lizasenglish.ru/wp-content/uploads/2016/02/utka-1024x949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 flipH="1">
            <a:off x="2699792" y="2132856"/>
            <a:ext cx="621590" cy="576064"/>
          </a:xfrm>
          <a:prstGeom prst="rect">
            <a:avLst/>
          </a:prstGeom>
          <a:noFill/>
        </p:spPr>
      </p:pic>
      <p:pic>
        <p:nvPicPr>
          <p:cNvPr id="1040" name="Picture 16" descr="https://ds02.infourok.ru/uploads/ex/0780/000621ff-74136d7a/hello_html_3d593df2.jpg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6804248" y="2492896"/>
            <a:ext cx="1121540" cy="792088"/>
          </a:xfrm>
          <a:prstGeom prst="rect">
            <a:avLst/>
          </a:prstGeom>
          <a:noFill/>
        </p:spPr>
      </p:pic>
      <p:pic>
        <p:nvPicPr>
          <p:cNvPr id="1042" name="Picture 18" descr="http://zoozel.ru/gallery/images/98070_lyagushki-kartinka.jpg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8028384" y="4509120"/>
            <a:ext cx="792088" cy="792088"/>
          </a:xfrm>
          <a:prstGeom prst="rect">
            <a:avLst/>
          </a:prstGeom>
          <a:noFill/>
        </p:spPr>
      </p:pic>
      <p:pic>
        <p:nvPicPr>
          <p:cNvPr id="1044" name="Picture 20" descr="http://png-images.ru/wp-content/uploads/2015/02/chicken_PNG2149.pn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179512" y="2996592"/>
            <a:ext cx="792088" cy="632879"/>
          </a:xfrm>
          <a:prstGeom prst="rect">
            <a:avLst/>
          </a:prstGeom>
          <a:noFill/>
        </p:spPr>
      </p:pic>
      <p:pic>
        <p:nvPicPr>
          <p:cNvPr id="1046" name="Picture 22" descr="http://aura-dione.ru/gallery/images/493207_vorony.jpg"/>
          <p:cNvPicPr>
            <a:picLocks noChangeAspect="1" noChangeArrowheads="1"/>
          </p:cNvPicPr>
          <p:nvPr/>
        </p:nvPicPr>
        <p:blipFill>
          <a:blip r:embed="rId12" cstate="print">
            <a:clrChange>
              <a:clrFrom>
                <a:srgbClr val="EFEFEF"/>
              </a:clrFrom>
              <a:clrTo>
                <a:srgbClr val="EFEFE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5796136" y="1844824"/>
            <a:ext cx="884740" cy="648072"/>
          </a:xfrm>
          <a:prstGeom prst="rect">
            <a:avLst/>
          </a:prstGeom>
          <a:noFill/>
        </p:spPr>
      </p:pic>
      <p:pic>
        <p:nvPicPr>
          <p:cNvPr id="1048" name="Picture 24" descr="http://klop911.ru/wp-content/uploads/2015/06/chem-opasny-tarakany-dlya-cheloveka-20.jpg"/>
          <p:cNvPicPr>
            <a:picLocks noChangeAspect="1" noChangeArrowheads="1"/>
          </p:cNvPicPr>
          <p:nvPr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9659497">
            <a:off x="414933" y="4259223"/>
            <a:ext cx="851687" cy="588689"/>
          </a:xfrm>
          <a:prstGeom prst="rect">
            <a:avLst/>
          </a:prstGeom>
          <a:noFill/>
        </p:spPr>
      </p:pic>
      <p:pic>
        <p:nvPicPr>
          <p:cNvPr id="1050" name="Picture 26" descr="http://pngimg.com/uploads/ladybug/ladybug_PNG3962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028384" y="2636912"/>
            <a:ext cx="607871" cy="4766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88889E-6 -2.22222E-6 C 0.1401 -0.07199 0.2802 -0.14375 0.33628 -0.17245 " pathEditMode="relative" ptsTypes="aA">
                                      <p:cBhvr>
                                        <p:cTn id="6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0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-1.11111E-6 C 0.06215 -0.03542 0.12431 -0.07083 0.15486 -0.02222 C 0.18542 0.02639 0.17865 0.23912 0.18333 0.29144 " pathEditMode="relative" ptsTypes="aaA">
                                      <p:cBhvr>
                                        <p:cTn id="11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8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0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6 -3.7037E-6 C -0.08645 -0.0125 -0.17274 -0.02477 -0.16371 0.03912 C -0.15468 0.10301 0.01754 0.3257 0.05383 0.3831 " pathEditMode="relative" ptsTypes="aaA">
                                      <p:cBhvr>
                                        <p:cTn id="16" dur="2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0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0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1.85185E-6 C -0.08976 -0.00556 -0.17952 -0.01111 -0.23333 0.04444 C -0.28715 0.1 -0.30851 0.28518 -0.32344 0.33333 " pathEditMode="relative" ptsTypes="aaA">
                                      <p:cBhvr>
                                        <p:cTn id="21" dur="2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2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0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93889E-18 -2.59259E-6 C -0.05277 0.00972 -0.10555 0.01968 -0.13906 0.00903 C -0.17257 -0.00162 -0.19062 -0.05185 -0.20086 -0.06412 " pathEditMode="relative" ptsTypes="aaA">
                                      <p:cBhvr>
                                        <p:cTn id="26" dur="20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4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10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0.00116 C -0.04531 -0.00092 -0.09062 -0.00277 -0.10677 0.05093 C -0.12292 0.10486 -0.09878 0.27917 -0.09705 0.32477 " pathEditMode="relative" rAng="0" ptsTypes="aaA">
                                      <p:cBhvr>
                                        <p:cTn id="31" dur="20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1" y="16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6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0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7.40741E-7 C 0.04236 -0.01574 0.0849 -0.03148 0.08438 0.00393 C 0.08386 0.03935 0.01146 0.17824 -0.00295 0.21319 " pathEditMode="relative" ptsTypes="aaA">
                                      <p:cBhvr>
                                        <p:cTn id="36" dur="2000" fill="hold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8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0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7.77778E-6 C -0.00625 0.01064 -0.0125 0.02152 0.01077 -7.77778E-6 C 0.03403 -0.02153 0.08698 -0.07547 0.14011 -0.1294 " pathEditMode="relative" ptsTypes="aaA">
                                      <p:cBhvr>
                                        <p:cTn id="41" dur="2000" fill="hold"/>
                                        <p:tgtEl>
                                          <p:spTgt spid="10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44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10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-5.92593E-6 C -0.05833 -0.01367 -0.11649 -0.02732 -0.20104 -5.92593E-6 C -0.28559 0.02731 -0.4559 0.1361 -0.50694 0.16342 " pathEditMode="relative" ptsTypes="aaA">
                                      <p:cBhvr>
                                        <p:cTn id="46" dur="2000" fill="hold"/>
                                        <p:tgtEl>
                                          <p:spTgt spid="10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42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10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4.07407E-6 C -0.09097 0.04306 -0.18195 0.08611 -0.21858 0.10324 " pathEditMode="relative" ptsTypes="aA">
                                      <p:cBhvr>
                                        <p:cTn id="51" dur="2000" fill="hold"/>
                                        <p:tgtEl>
                                          <p:spTgt spid="10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40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10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2.22222E-6 C 0.03507 -0.00926 0.07014 -0.01852 0.09323 -0.06273 C 0.11632 -0.10694 0.13073 -0.23148 0.13819 -0.26528 " pathEditMode="relative" ptsTypes="aaA">
                                      <p:cBhvr>
                                        <p:cTn id="56" dur="2000" fill="hold"/>
                                        <p:tgtEl>
                                          <p:spTgt spid="10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46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10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4.07407E-6 C 0.14045 -0.07639 0.28091 -0.15254 0.33716 -0.1831 " pathEditMode="relative" ptsTypes="aA">
                                      <p:cBhvr>
                                        <p:cTn id="61" dur="2000" fill="hold"/>
                                        <p:tgtEl>
                                          <p:spTgt spid="10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48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10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6.2963E-6 C -0.03889 -0.00347 -0.0776 -0.00671 -0.07048 -0.06272 C -0.06337 -0.11874 0.02448 -0.29004 0.04323 -0.33587 " pathEditMode="relative" ptsTypes="aaA">
                                      <p:cBhvr>
                                        <p:cTn id="66" dur="2000" fill="hold"/>
                                        <p:tgtEl>
                                          <p:spTgt spid="10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50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</TotalTime>
  <Words>4</Words>
  <Application>Microsoft Office PowerPoint</Application>
  <PresentationFormat>Экран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Плавает – не плавает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Плавает – не плавает</dc:title>
  <dc:creator>Илья Добродеев</dc:creator>
  <cp:lastModifiedBy>Илья Добродеев</cp:lastModifiedBy>
  <cp:revision>6</cp:revision>
  <dcterms:created xsi:type="dcterms:W3CDTF">2017-11-27T09:56:38Z</dcterms:created>
  <dcterms:modified xsi:type="dcterms:W3CDTF">2017-11-27T10:56:05Z</dcterms:modified>
</cp:coreProperties>
</file>