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5.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6.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10.xml" ContentType="application/vnd.openxmlformats-officedocument.presentationml.notesSlide+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notesSlides/notesSlide11.xml" ContentType="application/vnd.openxmlformats-officedocument.presentationml.notesSlide+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notesSlides/notesSlide12.xml" ContentType="application/vnd.openxmlformats-officedocument.presentationml.notesSlide+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notesSlides/notesSlide13.xml" ContentType="application/vnd.openxmlformats-officedocument.presentationml.notesSlide+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4"/>
  </p:notesMasterIdLst>
  <p:sldIdLst>
    <p:sldId id="266" r:id="rId2"/>
    <p:sldId id="261" r:id="rId3"/>
    <p:sldId id="258" r:id="rId4"/>
    <p:sldId id="260" r:id="rId5"/>
    <p:sldId id="262" r:id="rId6"/>
    <p:sldId id="263" r:id="rId7"/>
    <p:sldId id="259" r:id="rId8"/>
    <p:sldId id="264" r:id="rId9"/>
    <p:sldId id="265" r:id="rId10"/>
    <p:sldId id="267" r:id="rId11"/>
    <p:sldId id="268" r:id="rId12"/>
    <p:sldId id="269" r:id="rId13"/>
    <p:sldId id="271" r:id="rId14"/>
    <p:sldId id="279" r:id="rId15"/>
    <p:sldId id="270" r:id="rId16"/>
    <p:sldId id="272" r:id="rId17"/>
    <p:sldId id="275" r:id="rId18"/>
    <p:sldId id="276" r:id="rId19"/>
    <p:sldId id="277" r:id="rId20"/>
    <p:sldId id="278" r:id="rId21"/>
    <p:sldId id="273" r:id="rId22"/>
    <p:sldId id="257" r:id="rId23"/>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80050"/>
    <a:srgbClr val="3D007A"/>
    <a:srgbClr val="17002E"/>
    <a:srgbClr val="E8D1FF"/>
    <a:srgbClr val="6600CC"/>
    <a:srgbClr val="5400A8"/>
    <a:srgbClr val="8C19FF"/>
    <a:srgbClr val="7B00F6"/>
    <a:srgbClr val="5B9BD5"/>
    <a:srgbClr val="7100E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1408" autoAdjust="0"/>
  </p:normalViewPr>
  <p:slideViewPr>
    <p:cSldViewPr snapToGrid="0">
      <p:cViewPr varScale="1">
        <p:scale>
          <a:sx n="67" d="100"/>
          <a:sy n="67" d="100"/>
        </p:scale>
        <p:origin x="834" y="6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5AC0FBF-721F-4FC1-8E53-2BCA8927C243}" type="doc">
      <dgm:prSet loTypeId="urn:microsoft.com/office/officeart/2005/8/layout/vProcess5" loCatId="process" qsTypeId="urn:microsoft.com/office/officeart/2005/8/quickstyle/simple1" qsCatId="simple" csTypeId="urn:microsoft.com/office/officeart/2005/8/colors/accent1_2" csCatId="accent1" phldr="1"/>
      <dgm:spPr/>
      <dgm:t>
        <a:bodyPr/>
        <a:lstStyle/>
        <a:p>
          <a:endParaRPr lang="ru-RU"/>
        </a:p>
      </dgm:t>
    </dgm:pt>
    <dgm:pt modelId="{8D858E58-F887-454C-8C23-FD36AA9BBE6D}">
      <dgm:prSet phldrT="[Текст]" custT="1"/>
      <dgm:spPr>
        <a:solidFill>
          <a:srgbClr val="17002E"/>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pPr algn="just"/>
          <a:r>
            <a:rPr lang="ru-RU" sz="2400" u="none" dirty="0" smtClean="0">
              <a:uFillTx/>
            </a:rPr>
            <a:t>       </a:t>
          </a:r>
          <a:r>
            <a:rPr lang="ru-RU" sz="2400" i="1" u="none" dirty="0" smtClean="0">
              <a:uFillTx/>
              <a:latin typeface="Times New Roman" panose="02020603050405020304" pitchFamily="18" charset="0"/>
              <a:cs typeface="Times New Roman" panose="02020603050405020304" pitchFamily="18" charset="0"/>
            </a:rPr>
            <a:t>- определение темы и примерного плана выступления; </a:t>
          </a:r>
          <a:endParaRPr lang="ru-RU" sz="2400" i="1" dirty="0">
            <a:latin typeface="Times New Roman" panose="02020603050405020304" pitchFamily="18" charset="0"/>
            <a:cs typeface="Times New Roman" panose="02020603050405020304" pitchFamily="18" charset="0"/>
          </a:endParaRPr>
        </a:p>
      </dgm:t>
    </dgm:pt>
    <dgm:pt modelId="{C6BDB6DA-C012-438C-9715-23C707C2798E}" type="parTrans" cxnId="{84EEE3C4-A0AA-4DEA-A65C-ACB2B1B57D2D}">
      <dgm:prSet/>
      <dgm:spPr/>
      <dgm:t>
        <a:bodyPr/>
        <a:lstStyle/>
        <a:p>
          <a:endParaRPr lang="ru-RU"/>
        </a:p>
      </dgm:t>
    </dgm:pt>
    <dgm:pt modelId="{640EE292-60B3-4856-8089-7E7C4D27F935}" type="sibTrans" cxnId="{84EEE3C4-A0AA-4DEA-A65C-ACB2B1B57D2D}">
      <dgm:prSet/>
      <dgm:spPr>
        <a:solidFill>
          <a:srgbClr val="E8D1FF">
            <a:alpha val="90000"/>
          </a:srgbClr>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endParaRPr lang="ru-RU"/>
        </a:p>
      </dgm:t>
    </dgm:pt>
    <dgm:pt modelId="{C86B858D-884B-447C-83B8-A0B0D1C9BCF2}">
      <dgm:prSet phldrT="[Текст]" custT="1"/>
      <dgm:spPr>
        <a:solidFill>
          <a:srgbClr val="280050"/>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pPr algn="just"/>
          <a:r>
            <a:rPr lang="ru-RU" sz="2400" i="1" dirty="0" smtClean="0">
              <a:latin typeface="Times New Roman" panose="02020603050405020304" pitchFamily="18" charset="0"/>
              <a:cs typeface="Times New Roman" panose="02020603050405020304" pitchFamily="18" charset="0"/>
            </a:rPr>
            <a:t>       - </a:t>
          </a:r>
          <a:r>
            <a:rPr lang="ru-RU" sz="2400" i="1" u="none" dirty="0" smtClean="0">
              <a:uFillTx/>
              <a:latin typeface="Times New Roman" panose="02020603050405020304" pitchFamily="18" charset="0"/>
              <a:cs typeface="Times New Roman" panose="02020603050405020304" pitchFamily="18" charset="0"/>
            </a:rPr>
            <a:t>работа с рекомендуемой литературой по теме выступления; </a:t>
          </a:r>
          <a:endParaRPr lang="ru-RU" sz="2400" i="1" dirty="0">
            <a:latin typeface="Times New Roman" panose="02020603050405020304" pitchFamily="18" charset="0"/>
            <a:cs typeface="Times New Roman" panose="02020603050405020304" pitchFamily="18" charset="0"/>
          </a:endParaRPr>
        </a:p>
      </dgm:t>
    </dgm:pt>
    <dgm:pt modelId="{474FBC4E-0AA9-47D4-895E-14C5AE86F577}" type="parTrans" cxnId="{D920F67E-896F-436F-8229-FC568224D3C3}">
      <dgm:prSet/>
      <dgm:spPr/>
      <dgm:t>
        <a:bodyPr/>
        <a:lstStyle/>
        <a:p>
          <a:endParaRPr lang="ru-RU"/>
        </a:p>
      </dgm:t>
    </dgm:pt>
    <dgm:pt modelId="{17F9A659-07B2-496B-A443-BB050470AE1B}" type="sibTrans" cxnId="{D920F67E-896F-436F-8229-FC568224D3C3}">
      <dgm:prSet/>
      <dgm:spPr>
        <a:solidFill>
          <a:srgbClr val="E8D1FF">
            <a:alpha val="90000"/>
          </a:srgbClr>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endParaRPr lang="ru-RU"/>
        </a:p>
      </dgm:t>
    </dgm:pt>
    <dgm:pt modelId="{39302326-58C2-48A4-91F2-41EE42C203FD}">
      <dgm:prSet phldrT="[Текст]" custT="1"/>
      <dgm:spPr>
        <a:solidFill>
          <a:srgbClr val="3D007A"/>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pPr algn="just"/>
          <a:r>
            <a:rPr lang="ru-RU" sz="2100" i="1" u="none" dirty="0" smtClean="0">
              <a:uFillTx/>
              <a:latin typeface="Times New Roman" panose="02020603050405020304" pitchFamily="18" charset="0"/>
              <a:cs typeface="Times New Roman" panose="02020603050405020304" pitchFamily="18" charset="0"/>
            </a:rPr>
            <a:t>       </a:t>
          </a:r>
          <a:r>
            <a:rPr lang="ru-RU" sz="2400" i="1" u="none" dirty="0" smtClean="0">
              <a:uFillTx/>
              <a:latin typeface="Times New Roman" panose="02020603050405020304" pitchFamily="18" charset="0"/>
              <a:cs typeface="Times New Roman" panose="02020603050405020304" pitchFamily="18" charset="0"/>
            </a:rPr>
            <a:t>- выделение наиболее важных и проблемных аспектов исследуемого вопроса; </a:t>
          </a:r>
          <a:endParaRPr lang="ru-RU" sz="2400" i="1" dirty="0">
            <a:latin typeface="Times New Roman" panose="02020603050405020304" pitchFamily="18" charset="0"/>
            <a:cs typeface="Times New Roman" panose="02020603050405020304" pitchFamily="18" charset="0"/>
          </a:endParaRPr>
        </a:p>
      </dgm:t>
    </dgm:pt>
    <dgm:pt modelId="{4364C224-01F8-4CD3-B013-27A4E8601A6B}" type="parTrans" cxnId="{ED0835E7-04C9-4FBB-8E10-F0AD2BCFAD34}">
      <dgm:prSet/>
      <dgm:spPr/>
      <dgm:t>
        <a:bodyPr/>
        <a:lstStyle/>
        <a:p>
          <a:endParaRPr lang="ru-RU"/>
        </a:p>
      </dgm:t>
    </dgm:pt>
    <dgm:pt modelId="{B216C138-4DF5-4439-9597-2AE2433B6299}" type="sibTrans" cxnId="{ED0835E7-04C9-4FBB-8E10-F0AD2BCFAD34}">
      <dgm:prSet/>
      <dgm:spPr>
        <a:solidFill>
          <a:srgbClr val="E8D1FF">
            <a:alpha val="90000"/>
          </a:srgbClr>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endParaRPr lang="ru-RU"/>
        </a:p>
      </dgm:t>
    </dgm:pt>
    <dgm:pt modelId="{AA841AED-2967-4B7C-B5DC-E158504240E5}">
      <dgm:prSet phldrT="[Текст]" custT="1"/>
      <dgm:spPr>
        <a:solidFill>
          <a:srgbClr val="7100E2"/>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pPr algn="just"/>
          <a:r>
            <a:rPr lang="ru-RU" sz="2400" dirty="0" smtClean="0"/>
            <a:t>      </a:t>
          </a:r>
          <a:r>
            <a:rPr lang="ru-RU" sz="2400" i="1" dirty="0" smtClean="0">
              <a:latin typeface="Times New Roman" panose="02020603050405020304" pitchFamily="18" charset="0"/>
              <a:cs typeface="Times New Roman" panose="02020603050405020304" pitchFamily="18" charset="0"/>
            </a:rPr>
            <a:t>-  </a:t>
          </a:r>
          <a:r>
            <a:rPr lang="ru-RU" sz="2400" i="1" u="none" dirty="0" smtClean="0">
              <a:uFillTx/>
              <a:latin typeface="Times New Roman" panose="02020603050405020304" pitchFamily="18" charset="0"/>
              <a:cs typeface="Times New Roman" panose="02020603050405020304" pitchFamily="18" charset="0"/>
            </a:rPr>
            <a:t>выработка целостного текста устного выступления. </a:t>
          </a:r>
          <a:endParaRPr lang="ru-RU" sz="2400" i="1" dirty="0">
            <a:latin typeface="Times New Roman" panose="02020603050405020304" pitchFamily="18" charset="0"/>
            <a:cs typeface="Times New Roman" panose="02020603050405020304" pitchFamily="18" charset="0"/>
          </a:endParaRPr>
        </a:p>
      </dgm:t>
    </dgm:pt>
    <dgm:pt modelId="{2A9ADF37-316C-4670-97A9-58B51EE86938}" type="parTrans" cxnId="{3211CFCB-ADBC-4FFD-9C15-DC12E80F5DEF}">
      <dgm:prSet/>
      <dgm:spPr/>
      <dgm:t>
        <a:bodyPr/>
        <a:lstStyle/>
        <a:p>
          <a:endParaRPr lang="ru-RU"/>
        </a:p>
      </dgm:t>
    </dgm:pt>
    <dgm:pt modelId="{8D0FCC84-FEDE-4669-B04E-36BACC4D295E}" type="sibTrans" cxnId="{3211CFCB-ADBC-4FFD-9C15-DC12E80F5DEF}">
      <dgm:prSet/>
      <dgm:spPr/>
      <dgm:t>
        <a:bodyPr/>
        <a:lstStyle/>
        <a:p>
          <a:endParaRPr lang="ru-RU"/>
        </a:p>
      </dgm:t>
    </dgm:pt>
    <dgm:pt modelId="{8F5B01E1-9B33-4CED-A8DB-485F0F9DD216}">
      <dgm:prSet phldrT="[Текст]" custT="1"/>
      <dgm:spPr>
        <a:solidFill>
          <a:srgbClr val="5400A8"/>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pPr algn="just"/>
          <a:r>
            <a:rPr lang="ru-RU" sz="2400" i="1" dirty="0" smtClean="0">
              <a:latin typeface="Times New Roman" panose="02020603050405020304" pitchFamily="18" charset="0"/>
              <a:cs typeface="Times New Roman" panose="02020603050405020304" pitchFamily="18" charset="0"/>
            </a:rPr>
            <a:t>       - </a:t>
          </a:r>
          <a:r>
            <a:rPr lang="ru-RU" sz="2400" i="1" u="none" dirty="0" smtClean="0">
              <a:uFillTx/>
              <a:latin typeface="Times New Roman" panose="02020603050405020304" pitchFamily="18" charset="0"/>
              <a:cs typeface="Times New Roman" panose="02020603050405020304" pitchFamily="18" charset="0"/>
            </a:rPr>
            <a:t>предложение возможных путей интерпретации проблем, затронутых в сообщении или докладе; </a:t>
          </a:r>
          <a:endParaRPr lang="ru-RU" sz="2400" i="1" dirty="0">
            <a:latin typeface="Times New Roman" panose="02020603050405020304" pitchFamily="18" charset="0"/>
            <a:cs typeface="Times New Roman" panose="02020603050405020304" pitchFamily="18" charset="0"/>
          </a:endParaRPr>
        </a:p>
      </dgm:t>
    </dgm:pt>
    <dgm:pt modelId="{9D6D9C05-6938-425B-8934-2D871FF6C2BB}" type="parTrans" cxnId="{BC59A3BD-5CCA-4BA8-8B1F-54534896D14C}">
      <dgm:prSet/>
      <dgm:spPr/>
      <dgm:t>
        <a:bodyPr/>
        <a:lstStyle/>
        <a:p>
          <a:endParaRPr lang="ru-RU"/>
        </a:p>
      </dgm:t>
    </dgm:pt>
    <dgm:pt modelId="{E398C644-57EC-4349-B937-97687762D6FE}" type="sibTrans" cxnId="{BC59A3BD-5CCA-4BA8-8B1F-54534896D14C}">
      <dgm:prSet/>
      <dgm:spPr>
        <a:solidFill>
          <a:srgbClr val="E8D1FF">
            <a:alpha val="90000"/>
          </a:srgbClr>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endParaRPr lang="ru-RU"/>
        </a:p>
      </dgm:t>
    </dgm:pt>
    <dgm:pt modelId="{2DDBA662-CA3B-46C2-A6EF-B76844AAA499}" type="pres">
      <dgm:prSet presAssocID="{05AC0FBF-721F-4FC1-8E53-2BCA8927C243}" presName="outerComposite" presStyleCnt="0">
        <dgm:presLayoutVars>
          <dgm:chMax val="5"/>
          <dgm:dir/>
          <dgm:resizeHandles val="exact"/>
        </dgm:presLayoutVars>
      </dgm:prSet>
      <dgm:spPr/>
      <dgm:t>
        <a:bodyPr/>
        <a:lstStyle/>
        <a:p>
          <a:endParaRPr lang="ru-RU"/>
        </a:p>
      </dgm:t>
    </dgm:pt>
    <dgm:pt modelId="{42D15E16-94A0-4309-81B7-7484DC4CDA9A}" type="pres">
      <dgm:prSet presAssocID="{05AC0FBF-721F-4FC1-8E53-2BCA8927C243}" presName="dummyMaxCanvas" presStyleCnt="0">
        <dgm:presLayoutVars/>
      </dgm:prSet>
      <dgm:spPr/>
    </dgm:pt>
    <dgm:pt modelId="{CBC3C532-932D-4906-8269-8121599F5852}" type="pres">
      <dgm:prSet presAssocID="{05AC0FBF-721F-4FC1-8E53-2BCA8927C243}" presName="FiveNodes_1" presStyleLbl="node1" presStyleIdx="0" presStyleCnt="5" custScaleY="130761">
        <dgm:presLayoutVars>
          <dgm:bulletEnabled val="1"/>
        </dgm:presLayoutVars>
      </dgm:prSet>
      <dgm:spPr/>
      <dgm:t>
        <a:bodyPr/>
        <a:lstStyle/>
        <a:p>
          <a:endParaRPr lang="ru-RU"/>
        </a:p>
      </dgm:t>
    </dgm:pt>
    <dgm:pt modelId="{F443B21F-5605-4AC9-9F0F-C2CA75A235B1}" type="pres">
      <dgm:prSet presAssocID="{05AC0FBF-721F-4FC1-8E53-2BCA8927C243}" presName="FiveNodes_2" presStyleLbl="node1" presStyleIdx="1" presStyleCnt="5" custScaleY="120440">
        <dgm:presLayoutVars>
          <dgm:bulletEnabled val="1"/>
        </dgm:presLayoutVars>
      </dgm:prSet>
      <dgm:spPr/>
      <dgm:t>
        <a:bodyPr/>
        <a:lstStyle/>
        <a:p>
          <a:endParaRPr lang="ru-RU"/>
        </a:p>
      </dgm:t>
    </dgm:pt>
    <dgm:pt modelId="{D2664BE4-50E6-45D2-A251-F094E6468D49}" type="pres">
      <dgm:prSet presAssocID="{05AC0FBF-721F-4FC1-8E53-2BCA8927C243}" presName="FiveNodes_3" presStyleLbl="node1" presStyleIdx="2" presStyleCnt="5">
        <dgm:presLayoutVars>
          <dgm:bulletEnabled val="1"/>
        </dgm:presLayoutVars>
      </dgm:prSet>
      <dgm:spPr/>
      <dgm:t>
        <a:bodyPr/>
        <a:lstStyle/>
        <a:p>
          <a:endParaRPr lang="ru-RU"/>
        </a:p>
      </dgm:t>
    </dgm:pt>
    <dgm:pt modelId="{3C26A60A-98E9-4C90-9FC6-03B9D823466D}" type="pres">
      <dgm:prSet presAssocID="{05AC0FBF-721F-4FC1-8E53-2BCA8927C243}" presName="FiveNodes_4" presStyleLbl="node1" presStyleIdx="3" presStyleCnt="5" custScaleY="121331">
        <dgm:presLayoutVars>
          <dgm:bulletEnabled val="1"/>
        </dgm:presLayoutVars>
      </dgm:prSet>
      <dgm:spPr/>
      <dgm:t>
        <a:bodyPr/>
        <a:lstStyle/>
        <a:p>
          <a:endParaRPr lang="ru-RU"/>
        </a:p>
      </dgm:t>
    </dgm:pt>
    <dgm:pt modelId="{600BF0C5-084B-497B-8944-42FC4D948EB4}" type="pres">
      <dgm:prSet presAssocID="{05AC0FBF-721F-4FC1-8E53-2BCA8927C243}" presName="FiveNodes_5" presStyleLbl="node1" presStyleIdx="4" presStyleCnt="5" custScaleY="113392">
        <dgm:presLayoutVars>
          <dgm:bulletEnabled val="1"/>
        </dgm:presLayoutVars>
      </dgm:prSet>
      <dgm:spPr/>
      <dgm:t>
        <a:bodyPr/>
        <a:lstStyle/>
        <a:p>
          <a:endParaRPr lang="ru-RU"/>
        </a:p>
      </dgm:t>
    </dgm:pt>
    <dgm:pt modelId="{22A0C2CC-41D2-4047-BD0A-740C3F9897EF}" type="pres">
      <dgm:prSet presAssocID="{05AC0FBF-721F-4FC1-8E53-2BCA8927C243}" presName="FiveConn_1-2" presStyleLbl="fgAccFollowNode1" presStyleIdx="0" presStyleCnt="4">
        <dgm:presLayoutVars>
          <dgm:bulletEnabled val="1"/>
        </dgm:presLayoutVars>
      </dgm:prSet>
      <dgm:spPr/>
      <dgm:t>
        <a:bodyPr/>
        <a:lstStyle/>
        <a:p>
          <a:endParaRPr lang="ru-RU"/>
        </a:p>
      </dgm:t>
    </dgm:pt>
    <dgm:pt modelId="{27CF4F97-A3B3-4E0E-A735-E2C68852FE49}" type="pres">
      <dgm:prSet presAssocID="{05AC0FBF-721F-4FC1-8E53-2BCA8927C243}" presName="FiveConn_2-3" presStyleLbl="fgAccFollowNode1" presStyleIdx="1" presStyleCnt="4">
        <dgm:presLayoutVars>
          <dgm:bulletEnabled val="1"/>
        </dgm:presLayoutVars>
      </dgm:prSet>
      <dgm:spPr/>
      <dgm:t>
        <a:bodyPr/>
        <a:lstStyle/>
        <a:p>
          <a:endParaRPr lang="ru-RU"/>
        </a:p>
      </dgm:t>
    </dgm:pt>
    <dgm:pt modelId="{EA98F9F9-1850-4238-9F50-E719E562F430}" type="pres">
      <dgm:prSet presAssocID="{05AC0FBF-721F-4FC1-8E53-2BCA8927C243}" presName="FiveConn_3-4" presStyleLbl="fgAccFollowNode1" presStyleIdx="2" presStyleCnt="4">
        <dgm:presLayoutVars>
          <dgm:bulletEnabled val="1"/>
        </dgm:presLayoutVars>
      </dgm:prSet>
      <dgm:spPr/>
      <dgm:t>
        <a:bodyPr/>
        <a:lstStyle/>
        <a:p>
          <a:endParaRPr lang="ru-RU"/>
        </a:p>
      </dgm:t>
    </dgm:pt>
    <dgm:pt modelId="{A06128B8-4576-448F-B6D8-6B15AF2CA3DA}" type="pres">
      <dgm:prSet presAssocID="{05AC0FBF-721F-4FC1-8E53-2BCA8927C243}" presName="FiveConn_4-5" presStyleLbl="fgAccFollowNode1" presStyleIdx="3" presStyleCnt="4">
        <dgm:presLayoutVars>
          <dgm:bulletEnabled val="1"/>
        </dgm:presLayoutVars>
      </dgm:prSet>
      <dgm:spPr/>
      <dgm:t>
        <a:bodyPr/>
        <a:lstStyle/>
        <a:p>
          <a:endParaRPr lang="ru-RU"/>
        </a:p>
      </dgm:t>
    </dgm:pt>
    <dgm:pt modelId="{321FFA0B-3241-4BB1-9AA5-9623665A82B1}" type="pres">
      <dgm:prSet presAssocID="{05AC0FBF-721F-4FC1-8E53-2BCA8927C243}" presName="FiveNodes_1_text" presStyleLbl="node1" presStyleIdx="4" presStyleCnt="5">
        <dgm:presLayoutVars>
          <dgm:bulletEnabled val="1"/>
        </dgm:presLayoutVars>
      </dgm:prSet>
      <dgm:spPr/>
      <dgm:t>
        <a:bodyPr/>
        <a:lstStyle/>
        <a:p>
          <a:endParaRPr lang="ru-RU"/>
        </a:p>
      </dgm:t>
    </dgm:pt>
    <dgm:pt modelId="{0013DD0B-C42C-40D2-8268-42A48038A336}" type="pres">
      <dgm:prSet presAssocID="{05AC0FBF-721F-4FC1-8E53-2BCA8927C243}" presName="FiveNodes_2_text" presStyleLbl="node1" presStyleIdx="4" presStyleCnt="5">
        <dgm:presLayoutVars>
          <dgm:bulletEnabled val="1"/>
        </dgm:presLayoutVars>
      </dgm:prSet>
      <dgm:spPr/>
      <dgm:t>
        <a:bodyPr/>
        <a:lstStyle/>
        <a:p>
          <a:endParaRPr lang="ru-RU"/>
        </a:p>
      </dgm:t>
    </dgm:pt>
    <dgm:pt modelId="{B60B3BD1-BAB7-4F54-ADD8-C3928FBB885A}" type="pres">
      <dgm:prSet presAssocID="{05AC0FBF-721F-4FC1-8E53-2BCA8927C243}" presName="FiveNodes_3_text" presStyleLbl="node1" presStyleIdx="4" presStyleCnt="5">
        <dgm:presLayoutVars>
          <dgm:bulletEnabled val="1"/>
        </dgm:presLayoutVars>
      </dgm:prSet>
      <dgm:spPr/>
      <dgm:t>
        <a:bodyPr/>
        <a:lstStyle/>
        <a:p>
          <a:endParaRPr lang="ru-RU"/>
        </a:p>
      </dgm:t>
    </dgm:pt>
    <dgm:pt modelId="{79A70EAE-45E9-43A8-88FB-B52219869CBE}" type="pres">
      <dgm:prSet presAssocID="{05AC0FBF-721F-4FC1-8E53-2BCA8927C243}" presName="FiveNodes_4_text" presStyleLbl="node1" presStyleIdx="4" presStyleCnt="5">
        <dgm:presLayoutVars>
          <dgm:bulletEnabled val="1"/>
        </dgm:presLayoutVars>
      </dgm:prSet>
      <dgm:spPr/>
      <dgm:t>
        <a:bodyPr/>
        <a:lstStyle/>
        <a:p>
          <a:endParaRPr lang="ru-RU"/>
        </a:p>
      </dgm:t>
    </dgm:pt>
    <dgm:pt modelId="{0D2171DB-7CE6-4FC6-98A5-934EC613BC95}" type="pres">
      <dgm:prSet presAssocID="{05AC0FBF-721F-4FC1-8E53-2BCA8927C243}" presName="FiveNodes_5_text" presStyleLbl="node1" presStyleIdx="4" presStyleCnt="5">
        <dgm:presLayoutVars>
          <dgm:bulletEnabled val="1"/>
        </dgm:presLayoutVars>
      </dgm:prSet>
      <dgm:spPr/>
      <dgm:t>
        <a:bodyPr/>
        <a:lstStyle/>
        <a:p>
          <a:endParaRPr lang="ru-RU"/>
        </a:p>
      </dgm:t>
    </dgm:pt>
  </dgm:ptLst>
  <dgm:cxnLst>
    <dgm:cxn modelId="{97CCEAD8-EFA4-41B6-8CCA-D10DD853CEAC}" type="presOf" srcId="{17F9A659-07B2-496B-A443-BB050470AE1B}" destId="{27CF4F97-A3B3-4E0E-A735-E2C68852FE49}" srcOrd="0" destOrd="0" presId="urn:microsoft.com/office/officeart/2005/8/layout/vProcess5"/>
    <dgm:cxn modelId="{D920F67E-896F-436F-8229-FC568224D3C3}" srcId="{05AC0FBF-721F-4FC1-8E53-2BCA8927C243}" destId="{C86B858D-884B-447C-83B8-A0B0D1C9BCF2}" srcOrd="1" destOrd="0" parTransId="{474FBC4E-0AA9-47D4-895E-14C5AE86F577}" sibTransId="{17F9A659-07B2-496B-A443-BB050470AE1B}"/>
    <dgm:cxn modelId="{BC59A3BD-5CCA-4BA8-8B1F-54534896D14C}" srcId="{05AC0FBF-721F-4FC1-8E53-2BCA8927C243}" destId="{8F5B01E1-9B33-4CED-A8DB-485F0F9DD216}" srcOrd="3" destOrd="0" parTransId="{9D6D9C05-6938-425B-8934-2D871FF6C2BB}" sibTransId="{E398C644-57EC-4349-B937-97687762D6FE}"/>
    <dgm:cxn modelId="{F1082BE5-335F-4752-920F-C5D86C660561}" type="presOf" srcId="{AA841AED-2967-4B7C-B5DC-E158504240E5}" destId="{600BF0C5-084B-497B-8944-42FC4D948EB4}" srcOrd="0" destOrd="0" presId="urn:microsoft.com/office/officeart/2005/8/layout/vProcess5"/>
    <dgm:cxn modelId="{5D3572FE-0D70-4091-B06A-02D9A0FF32EA}" type="presOf" srcId="{05AC0FBF-721F-4FC1-8E53-2BCA8927C243}" destId="{2DDBA662-CA3B-46C2-A6EF-B76844AAA499}" srcOrd="0" destOrd="0" presId="urn:microsoft.com/office/officeart/2005/8/layout/vProcess5"/>
    <dgm:cxn modelId="{524A3761-2569-43FE-B97F-E9581256364D}" type="presOf" srcId="{E398C644-57EC-4349-B937-97687762D6FE}" destId="{A06128B8-4576-448F-B6D8-6B15AF2CA3DA}" srcOrd="0" destOrd="0" presId="urn:microsoft.com/office/officeart/2005/8/layout/vProcess5"/>
    <dgm:cxn modelId="{3211CFCB-ADBC-4FFD-9C15-DC12E80F5DEF}" srcId="{05AC0FBF-721F-4FC1-8E53-2BCA8927C243}" destId="{AA841AED-2967-4B7C-B5DC-E158504240E5}" srcOrd="4" destOrd="0" parTransId="{2A9ADF37-316C-4670-97A9-58B51EE86938}" sibTransId="{8D0FCC84-FEDE-4669-B04E-36BACC4D295E}"/>
    <dgm:cxn modelId="{BD20C1F5-E112-4405-8EAF-7E41CCB4B069}" type="presOf" srcId="{8D858E58-F887-454C-8C23-FD36AA9BBE6D}" destId="{321FFA0B-3241-4BB1-9AA5-9623665A82B1}" srcOrd="1" destOrd="0" presId="urn:microsoft.com/office/officeart/2005/8/layout/vProcess5"/>
    <dgm:cxn modelId="{56C9C27B-3530-47F7-8EC8-9041AF84CD1A}" type="presOf" srcId="{AA841AED-2967-4B7C-B5DC-E158504240E5}" destId="{0D2171DB-7CE6-4FC6-98A5-934EC613BC95}" srcOrd="1" destOrd="0" presId="urn:microsoft.com/office/officeart/2005/8/layout/vProcess5"/>
    <dgm:cxn modelId="{0CBCBF89-4892-4C04-9563-64530C831492}" type="presOf" srcId="{39302326-58C2-48A4-91F2-41EE42C203FD}" destId="{D2664BE4-50E6-45D2-A251-F094E6468D49}" srcOrd="0" destOrd="0" presId="urn:microsoft.com/office/officeart/2005/8/layout/vProcess5"/>
    <dgm:cxn modelId="{ED0835E7-04C9-4FBB-8E10-F0AD2BCFAD34}" srcId="{05AC0FBF-721F-4FC1-8E53-2BCA8927C243}" destId="{39302326-58C2-48A4-91F2-41EE42C203FD}" srcOrd="2" destOrd="0" parTransId="{4364C224-01F8-4CD3-B013-27A4E8601A6B}" sibTransId="{B216C138-4DF5-4439-9597-2AE2433B6299}"/>
    <dgm:cxn modelId="{61C8EBAA-17D9-4648-BB15-81A982F0E345}" type="presOf" srcId="{8D858E58-F887-454C-8C23-FD36AA9BBE6D}" destId="{CBC3C532-932D-4906-8269-8121599F5852}" srcOrd="0" destOrd="0" presId="urn:microsoft.com/office/officeart/2005/8/layout/vProcess5"/>
    <dgm:cxn modelId="{84EEE3C4-A0AA-4DEA-A65C-ACB2B1B57D2D}" srcId="{05AC0FBF-721F-4FC1-8E53-2BCA8927C243}" destId="{8D858E58-F887-454C-8C23-FD36AA9BBE6D}" srcOrd="0" destOrd="0" parTransId="{C6BDB6DA-C012-438C-9715-23C707C2798E}" sibTransId="{640EE292-60B3-4856-8089-7E7C4D27F935}"/>
    <dgm:cxn modelId="{91E9DC06-5D1E-463B-BC96-49DB1A6F85D8}" type="presOf" srcId="{640EE292-60B3-4856-8089-7E7C4D27F935}" destId="{22A0C2CC-41D2-4047-BD0A-740C3F9897EF}" srcOrd="0" destOrd="0" presId="urn:microsoft.com/office/officeart/2005/8/layout/vProcess5"/>
    <dgm:cxn modelId="{5B09FB67-C7D9-4084-9D3A-5A60D66046A5}" type="presOf" srcId="{8F5B01E1-9B33-4CED-A8DB-485F0F9DD216}" destId="{79A70EAE-45E9-43A8-88FB-B52219869CBE}" srcOrd="1" destOrd="0" presId="urn:microsoft.com/office/officeart/2005/8/layout/vProcess5"/>
    <dgm:cxn modelId="{48DB1445-201D-4D00-A5D5-99D748A12DB3}" type="presOf" srcId="{C86B858D-884B-447C-83B8-A0B0D1C9BCF2}" destId="{F443B21F-5605-4AC9-9F0F-C2CA75A235B1}" srcOrd="0" destOrd="0" presId="urn:microsoft.com/office/officeart/2005/8/layout/vProcess5"/>
    <dgm:cxn modelId="{B222B401-F66F-40C8-83C0-0271BAF511C9}" type="presOf" srcId="{8F5B01E1-9B33-4CED-A8DB-485F0F9DD216}" destId="{3C26A60A-98E9-4C90-9FC6-03B9D823466D}" srcOrd="0" destOrd="0" presId="urn:microsoft.com/office/officeart/2005/8/layout/vProcess5"/>
    <dgm:cxn modelId="{F9D318F7-B05E-400F-BD9B-B76EA17FD589}" type="presOf" srcId="{B216C138-4DF5-4439-9597-2AE2433B6299}" destId="{EA98F9F9-1850-4238-9F50-E719E562F430}" srcOrd="0" destOrd="0" presId="urn:microsoft.com/office/officeart/2005/8/layout/vProcess5"/>
    <dgm:cxn modelId="{A21146A1-68A1-4DC1-8070-2455B32C54E2}" type="presOf" srcId="{39302326-58C2-48A4-91F2-41EE42C203FD}" destId="{B60B3BD1-BAB7-4F54-ADD8-C3928FBB885A}" srcOrd="1" destOrd="0" presId="urn:microsoft.com/office/officeart/2005/8/layout/vProcess5"/>
    <dgm:cxn modelId="{AC73D22D-7882-4567-93A9-CF79EDE0BDD4}" type="presOf" srcId="{C86B858D-884B-447C-83B8-A0B0D1C9BCF2}" destId="{0013DD0B-C42C-40D2-8268-42A48038A336}" srcOrd="1" destOrd="0" presId="urn:microsoft.com/office/officeart/2005/8/layout/vProcess5"/>
    <dgm:cxn modelId="{3835B482-5E83-47B2-88CD-CE77852494AC}" type="presParOf" srcId="{2DDBA662-CA3B-46C2-A6EF-B76844AAA499}" destId="{42D15E16-94A0-4309-81B7-7484DC4CDA9A}" srcOrd="0" destOrd="0" presId="urn:microsoft.com/office/officeart/2005/8/layout/vProcess5"/>
    <dgm:cxn modelId="{1598129D-5CB8-432B-9232-12FE2293381C}" type="presParOf" srcId="{2DDBA662-CA3B-46C2-A6EF-B76844AAA499}" destId="{CBC3C532-932D-4906-8269-8121599F5852}" srcOrd="1" destOrd="0" presId="urn:microsoft.com/office/officeart/2005/8/layout/vProcess5"/>
    <dgm:cxn modelId="{203DFE48-654B-4370-9D74-696ED43375BA}" type="presParOf" srcId="{2DDBA662-CA3B-46C2-A6EF-B76844AAA499}" destId="{F443B21F-5605-4AC9-9F0F-C2CA75A235B1}" srcOrd="2" destOrd="0" presId="urn:microsoft.com/office/officeart/2005/8/layout/vProcess5"/>
    <dgm:cxn modelId="{4A62E711-5191-4C34-BD3D-160C522FC331}" type="presParOf" srcId="{2DDBA662-CA3B-46C2-A6EF-B76844AAA499}" destId="{D2664BE4-50E6-45D2-A251-F094E6468D49}" srcOrd="3" destOrd="0" presId="urn:microsoft.com/office/officeart/2005/8/layout/vProcess5"/>
    <dgm:cxn modelId="{966BB4BE-3AB8-4BED-9348-234470808F49}" type="presParOf" srcId="{2DDBA662-CA3B-46C2-A6EF-B76844AAA499}" destId="{3C26A60A-98E9-4C90-9FC6-03B9D823466D}" srcOrd="4" destOrd="0" presId="urn:microsoft.com/office/officeart/2005/8/layout/vProcess5"/>
    <dgm:cxn modelId="{4DE87A3E-AA12-4D05-8A4B-0FD4091A95C7}" type="presParOf" srcId="{2DDBA662-CA3B-46C2-A6EF-B76844AAA499}" destId="{600BF0C5-084B-497B-8944-42FC4D948EB4}" srcOrd="5" destOrd="0" presId="urn:microsoft.com/office/officeart/2005/8/layout/vProcess5"/>
    <dgm:cxn modelId="{6ACB5AFF-690B-4D2B-B4D5-EE3F959973A7}" type="presParOf" srcId="{2DDBA662-CA3B-46C2-A6EF-B76844AAA499}" destId="{22A0C2CC-41D2-4047-BD0A-740C3F9897EF}" srcOrd="6" destOrd="0" presId="urn:microsoft.com/office/officeart/2005/8/layout/vProcess5"/>
    <dgm:cxn modelId="{9DA58D76-4E3F-4EFA-8C96-B7F674FD0AFC}" type="presParOf" srcId="{2DDBA662-CA3B-46C2-A6EF-B76844AAA499}" destId="{27CF4F97-A3B3-4E0E-A735-E2C68852FE49}" srcOrd="7" destOrd="0" presId="urn:microsoft.com/office/officeart/2005/8/layout/vProcess5"/>
    <dgm:cxn modelId="{0BBE09F0-3F37-4B46-8AD3-0AE6E769E5CB}" type="presParOf" srcId="{2DDBA662-CA3B-46C2-A6EF-B76844AAA499}" destId="{EA98F9F9-1850-4238-9F50-E719E562F430}" srcOrd="8" destOrd="0" presId="urn:microsoft.com/office/officeart/2005/8/layout/vProcess5"/>
    <dgm:cxn modelId="{2DA2E0A1-C66C-4F54-BC0F-6BCB8B26E491}" type="presParOf" srcId="{2DDBA662-CA3B-46C2-A6EF-B76844AAA499}" destId="{A06128B8-4576-448F-B6D8-6B15AF2CA3DA}" srcOrd="9" destOrd="0" presId="urn:microsoft.com/office/officeart/2005/8/layout/vProcess5"/>
    <dgm:cxn modelId="{9E105187-3612-4155-A66E-D6517E23665C}" type="presParOf" srcId="{2DDBA662-CA3B-46C2-A6EF-B76844AAA499}" destId="{321FFA0B-3241-4BB1-9AA5-9623665A82B1}" srcOrd="10" destOrd="0" presId="urn:microsoft.com/office/officeart/2005/8/layout/vProcess5"/>
    <dgm:cxn modelId="{11CC8450-2AEA-45FF-9A35-A53BC1853067}" type="presParOf" srcId="{2DDBA662-CA3B-46C2-A6EF-B76844AAA499}" destId="{0013DD0B-C42C-40D2-8268-42A48038A336}" srcOrd="11" destOrd="0" presId="urn:microsoft.com/office/officeart/2005/8/layout/vProcess5"/>
    <dgm:cxn modelId="{CDA28686-EF18-4717-B050-AEA96A947946}" type="presParOf" srcId="{2DDBA662-CA3B-46C2-A6EF-B76844AAA499}" destId="{B60B3BD1-BAB7-4F54-ADD8-C3928FBB885A}" srcOrd="12" destOrd="0" presId="urn:microsoft.com/office/officeart/2005/8/layout/vProcess5"/>
    <dgm:cxn modelId="{9735C064-756C-434A-9148-3D5302F3F369}" type="presParOf" srcId="{2DDBA662-CA3B-46C2-A6EF-B76844AAA499}" destId="{79A70EAE-45E9-43A8-88FB-B52219869CBE}" srcOrd="13" destOrd="0" presId="urn:microsoft.com/office/officeart/2005/8/layout/vProcess5"/>
    <dgm:cxn modelId="{DE73B085-D119-4802-AD95-49D36D37DBB7}" type="presParOf" srcId="{2DDBA662-CA3B-46C2-A6EF-B76844AAA499}" destId="{0D2171DB-7CE6-4FC6-98A5-934EC613BC95}" srcOrd="14" destOrd="0" presId="urn:microsoft.com/office/officeart/2005/8/layout/vProcess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512C40C8-D45A-4B0B-B16F-AC83B2FBAEC4}" type="doc">
      <dgm:prSet loTypeId="urn:microsoft.com/office/officeart/2005/8/layout/vProcess5" loCatId="process" qsTypeId="urn:microsoft.com/office/officeart/2005/8/quickstyle/simple1" qsCatId="simple" csTypeId="urn:microsoft.com/office/officeart/2005/8/colors/accent1_2" csCatId="accent1" phldr="1"/>
      <dgm:spPr/>
      <dgm:t>
        <a:bodyPr/>
        <a:lstStyle/>
        <a:p>
          <a:endParaRPr lang="ru-RU"/>
        </a:p>
      </dgm:t>
    </dgm:pt>
    <dgm:pt modelId="{A83878EC-DF69-4467-91C7-B619C0543903}">
      <dgm:prSet phldrT="[Текст]" custT="1"/>
      <dgm:spPr>
        <a:solidFill>
          <a:srgbClr val="17002E"/>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pPr algn="just"/>
          <a:r>
            <a:rPr lang="ru-RU" sz="2000" i="1" dirty="0" smtClean="0">
              <a:latin typeface="Times New Roman" panose="02020603050405020304" pitchFamily="18" charset="0"/>
              <a:cs typeface="Times New Roman" panose="02020603050405020304" pitchFamily="18" charset="0"/>
            </a:rPr>
            <a:t>       - знания и усвоения учебного материала на уровне ниже минимальных требований программы;</a:t>
          </a:r>
          <a:endParaRPr lang="ru-RU" sz="2000" i="1" dirty="0">
            <a:latin typeface="Times New Roman" panose="02020603050405020304" pitchFamily="18" charset="0"/>
            <a:cs typeface="Times New Roman" panose="02020603050405020304" pitchFamily="18" charset="0"/>
          </a:endParaRPr>
        </a:p>
      </dgm:t>
    </dgm:pt>
    <dgm:pt modelId="{D1B836D9-2D5B-4141-9C86-A1A84317304C}" type="parTrans" cxnId="{4EF76F6C-CA09-4AB0-9F8C-D636E10F77CC}">
      <dgm:prSet/>
      <dgm:spPr/>
      <dgm:t>
        <a:bodyPr/>
        <a:lstStyle/>
        <a:p>
          <a:endParaRPr lang="ru-RU"/>
        </a:p>
      </dgm:t>
    </dgm:pt>
    <dgm:pt modelId="{C788ED5F-2DC3-46FD-94B3-D8AB70BD7D17}" type="sibTrans" cxnId="{4EF76F6C-CA09-4AB0-9F8C-D636E10F77CC}">
      <dgm:prSet/>
      <dgm:spPr>
        <a:solidFill>
          <a:srgbClr val="E8D1FF">
            <a:alpha val="90000"/>
          </a:srgbClr>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endParaRPr lang="ru-RU"/>
        </a:p>
      </dgm:t>
    </dgm:pt>
    <dgm:pt modelId="{A72B7E03-127B-4A9B-9A9B-7C131CC5BD87}">
      <dgm:prSet phldrT="[Текст]" custT="1"/>
      <dgm:spPr>
        <a:solidFill>
          <a:srgbClr val="280050"/>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pPr algn="just"/>
          <a:r>
            <a:rPr lang="ru-RU" sz="2000" i="1" dirty="0" smtClean="0">
              <a:latin typeface="Times New Roman" panose="02020603050405020304" pitchFamily="18" charset="0"/>
              <a:cs typeface="Times New Roman" panose="02020603050405020304" pitchFamily="18" charset="0"/>
            </a:rPr>
            <a:t>       -  отсутствия умения работать на уровне воспроизведения, затруднения при ответах на стандартные вопросы;</a:t>
          </a:r>
          <a:endParaRPr lang="ru-RU" sz="2000" i="1" dirty="0">
            <a:latin typeface="Times New Roman" panose="02020603050405020304" pitchFamily="18" charset="0"/>
            <a:cs typeface="Times New Roman" panose="02020603050405020304" pitchFamily="18" charset="0"/>
          </a:endParaRPr>
        </a:p>
      </dgm:t>
    </dgm:pt>
    <dgm:pt modelId="{E53E62FD-9C9F-4076-83FC-3DA115056213}" type="parTrans" cxnId="{57CEFF0B-8D53-4141-98D4-8CFEF81479C5}">
      <dgm:prSet/>
      <dgm:spPr/>
      <dgm:t>
        <a:bodyPr/>
        <a:lstStyle/>
        <a:p>
          <a:endParaRPr lang="ru-RU"/>
        </a:p>
      </dgm:t>
    </dgm:pt>
    <dgm:pt modelId="{8A1C4C9A-6303-4871-BDB4-8CDDC7E7AF32}" type="sibTrans" cxnId="{57CEFF0B-8D53-4141-98D4-8CFEF81479C5}">
      <dgm:prSet/>
      <dgm:spPr>
        <a:solidFill>
          <a:srgbClr val="E8D1FF">
            <a:alpha val="90000"/>
          </a:srgbClr>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endParaRPr lang="ru-RU"/>
        </a:p>
      </dgm:t>
    </dgm:pt>
    <dgm:pt modelId="{7E21E405-C1E2-432D-ABD0-F1F9023CB644}">
      <dgm:prSet phldrT="[Текст]"/>
      <dgm:spPr>
        <a:solidFill>
          <a:srgbClr val="3D007A"/>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pPr algn="just"/>
          <a:r>
            <a:rPr lang="ru-RU" i="1" dirty="0" smtClean="0">
              <a:latin typeface="Times New Roman" panose="02020603050405020304" pitchFamily="18" charset="0"/>
              <a:cs typeface="Times New Roman" panose="02020603050405020304" pitchFamily="18" charset="0"/>
            </a:rPr>
            <a:t>       - наличия нескольких грубых ошибок, большого числа негрубых при воспроизведении изученного материала; </a:t>
          </a:r>
          <a:endParaRPr lang="ru-RU" i="1" dirty="0">
            <a:latin typeface="Times New Roman" panose="02020603050405020304" pitchFamily="18" charset="0"/>
            <a:cs typeface="Times New Roman" panose="02020603050405020304" pitchFamily="18" charset="0"/>
          </a:endParaRPr>
        </a:p>
      </dgm:t>
    </dgm:pt>
    <dgm:pt modelId="{1E0450E3-3406-4EBE-A7FA-4E1A67AEF62F}" type="parTrans" cxnId="{56FD9C09-041C-4388-B39F-D25D1517AF01}">
      <dgm:prSet/>
      <dgm:spPr/>
      <dgm:t>
        <a:bodyPr/>
        <a:lstStyle/>
        <a:p>
          <a:endParaRPr lang="ru-RU"/>
        </a:p>
      </dgm:t>
    </dgm:pt>
    <dgm:pt modelId="{572F30D8-3B23-4086-81DB-F6A85F37A8B0}" type="sibTrans" cxnId="{56FD9C09-041C-4388-B39F-D25D1517AF01}">
      <dgm:prSet/>
      <dgm:spPr>
        <a:solidFill>
          <a:srgbClr val="E8D1FF">
            <a:alpha val="90000"/>
          </a:srgbClr>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endParaRPr lang="ru-RU"/>
        </a:p>
      </dgm:t>
    </dgm:pt>
    <dgm:pt modelId="{D1738EB9-311F-4B0F-89E3-6ED82C0FAB57}">
      <dgm:prSet phldrT="[Текст]" custT="1"/>
      <dgm:spPr>
        <a:solidFill>
          <a:srgbClr val="6600CC"/>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pPr algn="just"/>
          <a:r>
            <a:rPr lang="ru-RU" sz="2000" i="1" dirty="0" smtClean="0">
              <a:latin typeface="Times New Roman" panose="02020603050405020304" pitchFamily="18" charset="0"/>
              <a:cs typeface="Times New Roman" panose="02020603050405020304" pitchFamily="18" charset="0"/>
            </a:rPr>
            <a:t>       - значительного несоблюдения основных правил культуры устной речи.</a:t>
          </a:r>
          <a:endParaRPr lang="ru-RU" sz="2000" i="1" dirty="0">
            <a:latin typeface="Times New Roman" panose="02020603050405020304" pitchFamily="18" charset="0"/>
            <a:cs typeface="Times New Roman" panose="02020603050405020304" pitchFamily="18" charset="0"/>
          </a:endParaRPr>
        </a:p>
      </dgm:t>
    </dgm:pt>
    <dgm:pt modelId="{C9E47EDA-B6FA-4902-9759-66596ABBA7EE}" type="parTrans" cxnId="{CFDDD149-DB65-4FD1-B104-3A02F7389E25}">
      <dgm:prSet/>
      <dgm:spPr/>
      <dgm:t>
        <a:bodyPr/>
        <a:lstStyle/>
        <a:p>
          <a:endParaRPr lang="ru-RU"/>
        </a:p>
      </dgm:t>
    </dgm:pt>
    <dgm:pt modelId="{6303F732-A917-4E13-BFA5-F3A0965C0458}" type="sibTrans" cxnId="{CFDDD149-DB65-4FD1-B104-3A02F7389E25}">
      <dgm:prSet/>
      <dgm:spPr/>
      <dgm:t>
        <a:bodyPr/>
        <a:lstStyle/>
        <a:p>
          <a:endParaRPr lang="ru-RU"/>
        </a:p>
      </dgm:t>
    </dgm:pt>
    <dgm:pt modelId="{DCF58080-D71A-4C58-93A0-562FEEE8AD25}" type="pres">
      <dgm:prSet presAssocID="{512C40C8-D45A-4B0B-B16F-AC83B2FBAEC4}" presName="outerComposite" presStyleCnt="0">
        <dgm:presLayoutVars>
          <dgm:chMax val="5"/>
          <dgm:dir/>
          <dgm:resizeHandles val="exact"/>
        </dgm:presLayoutVars>
      </dgm:prSet>
      <dgm:spPr/>
      <dgm:t>
        <a:bodyPr/>
        <a:lstStyle/>
        <a:p>
          <a:endParaRPr lang="ru-RU"/>
        </a:p>
      </dgm:t>
    </dgm:pt>
    <dgm:pt modelId="{09C0D696-BC6A-4AFA-87E4-B3483D062CEE}" type="pres">
      <dgm:prSet presAssocID="{512C40C8-D45A-4B0B-B16F-AC83B2FBAEC4}" presName="dummyMaxCanvas" presStyleCnt="0">
        <dgm:presLayoutVars/>
      </dgm:prSet>
      <dgm:spPr/>
    </dgm:pt>
    <dgm:pt modelId="{0DACE489-4B5A-40E3-AD8F-61593DEB8461}" type="pres">
      <dgm:prSet presAssocID="{512C40C8-D45A-4B0B-B16F-AC83B2FBAEC4}" presName="FourNodes_1" presStyleLbl="node1" presStyleIdx="0" presStyleCnt="4">
        <dgm:presLayoutVars>
          <dgm:bulletEnabled val="1"/>
        </dgm:presLayoutVars>
      </dgm:prSet>
      <dgm:spPr/>
      <dgm:t>
        <a:bodyPr/>
        <a:lstStyle/>
        <a:p>
          <a:endParaRPr lang="ru-RU"/>
        </a:p>
      </dgm:t>
    </dgm:pt>
    <dgm:pt modelId="{A38E838D-B307-49E7-95AC-F7FC1687EC29}" type="pres">
      <dgm:prSet presAssocID="{512C40C8-D45A-4B0B-B16F-AC83B2FBAEC4}" presName="FourNodes_2" presStyleLbl="node1" presStyleIdx="1" presStyleCnt="4">
        <dgm:presLayoutVars>
          <dgm:bulletEnabled val="1"/>
        </dgm:presLayoutVars>
      </dgm:prSet>
      <dgm:spPr/>
      <dgm:t>
        <a:bodyPr/>
        <a:lstStyle/>
        <a:p>
          <a:endParaRPr lang="ru-RU"/>
        </a:p>
      </dgm:t>
    </dgm:pt>
    <dgm:pt modelId="{2BFCBC56-1A79-4B67-A8E3-359A979DA6F6}" type="pres">
      <dgm:prSet presAssocID="{512C40C8-D45A-4B0B-B16F-AC83B2FBAEC4}" presName="FourNodes_3" presStyleLbl="node1" presStyleIdx="2" presStyleCnt="4">
        <dgm:presLayoutVars>
          <dgm:bulletEnabled val="1"/>
        </dgm:presLayoutVars>
      </dgm:prSet>
      <dgm:spPr/>
      <dgm:t>
        <a:bodyPr/>
        <a:lstStyle/>
        <a:p>
          <a:endParaRPr lang="ru-RU"/>
        </a:p>
      </dgm:t>
    </dgm:pt>
    <dgm:pt modelId="{B19F1E48-C371-42CF-9FC9-40E150FED9EE}" type="pres">
      <dgm:prSet presAssocID="{512C40C8-D45A-4B0B-B16F-AC83B2FBAEC4}" presName="FourNodes_4" presStyleLbl="node1" presStyleIdx="3" presStyleCnt="4">
        <dgm:presLayoutVars>
          <dgm:bulletEnabled val="1"/>
        </dgm:presLayoutVars>
      </dgm:prSet>
      <dgm:spPr/>
      <dgm:t>
        <a:bodyPr/>
        <a:lstStyle/>
        <a:p>
          <a:endParaRPr lang="ru-RU"/>
        </a:p>
      </dgm:t>
    </dgm:pt>
    <dgm:pt modelId="{9EA8A074-E9C9-423E-80D5-0657D9BA020C}" type="pres">
      <dgm:prSet presAssocID="{512C40C8-D45A-4B0B-B16F-AC83B2FBAEC4}" presName="FourConn_1-2" presStyleLbl="fgAccFollowNode1" presStyleIdx="0" presStyleCnt="3">
        <dgm:presLayoutVars>
          <dgm:bulletEnabled val="1"/>
        </dgm:presLayoutVars>
      </dgm:prSet>
      <dgm:spPr/>
      <dgm:t>
        <a:bodyPr/>
        <a:lstStyle/>
        <a:p>
          <a:endParaRPr lang="ru-RU"/>
        </a:p>
      </dgm:t>
    </dgm:pt>
    <dgm:pt modelId="{5E6762AA-730F-4687-AA48-5B68905920DC}" type="pres">
      <dgm:prSet presAssocID="{512C40C8-D45A-4B0B-B16F-AC83B2FBAEC4}" presName="FourConn_2-3" presStyleLbl="fgAccFollowNode1" presStyleIdx="1" presStyleCnt="3">
        <dgm:presLayoutVars>
          <dgm:bulletEnabled val="1"/>
        </dgm:presLayoutVars>
      </dgm:prSet>
      <dgm:spPr/>
      <dgm:t>
        <a:bodyPr/>
        <a:lstStyle/>
        <a:p>
          <a:endParaRPr lang="ru-RU"/>
        </a:p>
      </dgm:t>
    </dgm:pt>
    <dgm:pt modelId="{6C0799E1-A622-4847-ABA4-348896EED348}" type="pres">
      <dgm:prSet presAssocID="{512C40C8-D45A-4B0B-B16F-AC83B2FBAEC4}" presName="FourConn_3-4" presStyleLbl="fgAccFollowNode1" presStyleIdx="2" presStyleCnt="3">
        <dgm:presLayoutVars>
          <dgm:bulletEnabled val="1"/>
        </dgm:presLayoutVars>
      </dgm:prSet>
      <dgm:spPr/>
      <dgm:t>
        <a:bodyPr/>
        <a:lstStyle/>
        <a:p>
          <a:endParaRPr lang="ru-RU"/>
        </a:p>
      </dgm:t>
    </dgm:pt>
    <dgm:pt modelId="{39CCB964-33DA-42E2-976D-A356FFE833B3}" type="pres">
      <dgm:prSet presAssocID="{512C40C8-D45A-4B0B-B16F-AC83B2FBAEC4}" presName="FourNodes_1_text" presStyleLbl="node1" presStyleIdx="3" presStyleCnt="4">
        <dgm:presLayoutVars>
          <dgm:bulletEnabled val="1"/>
        </dgm:presLayoutVars>
      </dgm:prSet>
      <dgm:spPr/>
      <dgm:t>
        <a:bodyPr/>
        <a:lstStyle/>
        <a:p>
          <a:endParaRPr lang="ru-RU"/>
        </a:p>
      </dgm:t>
    </dgm:pt>
    <dgm:pt modelId="{92C36F39-A9AE-4EE2-8171-114BB98704DF}" type="pres">
      <dgm:prSet presAssocID="{512C40C8-D45A-4B0B-B16F-AC83B2FBAEC4}" presName="FourNodes_2_text" presStyleLbl="node1" presStyleIdx="3" presStyleCnt="4">
        <dgm:presLayoutVars>
          <dgm:bulletEnabled val="1"/>
        </dgm:presLayoutVars>
      </dgm:prSet>
      <dgm:spPr/>
      <dgm:t>
        <a:bodyPr/>
        <a:lstStyle/>
        <a:p>
          <a:endParaRPr lang="ru-RU"/>
        </a:p>
      </dgm:t>
    </dgm:pt>
    <dgm:pt modelId="{637CEC2D-A88B-4F8B-A305-D302DB69F9CA}" type="pres">
      <dgm:prSet presAssocID="{512C40C8-D45A-4B0B-B16F-AC83B2FBAEC4}" presName="FourNodes_3_text" presStyleLbl="node1" presStyleIdx="3" presStyleCnt="4">
        <dgm:presLayoutVars>
          <dgm:bulletEnabled val="1"/>
        </dgm:presLayoutVars>
      </dgm:prSet>
      <dgm:spPr/>
      <dgm:t>
        <a:bodyPr/>
        <a:lstStyle/>
        <a:p>
          <a:endParaRPr lang="ru-RU"/>
        </a:p>
      </dgm:t>
    </dgm:pt>
    <dgm:pt modelId="{896330FD-8860-4F94-8469-93EA796F0B83}" type="pres">
      <dgm:prSet presAssocID="{512C40C8-D45A-4B0B-B16F-AC83B2FBAEC4}" presName="FourNodes_4_text" presStyleLbl="node1" presStyleIdx="3" presStyleCnt="4">
        <dgm:presLayoutVars>
          <dgm:bulletEnabled val="1"/>
        </dgm:presLayoutVars>
      </dgm:prSet>
      <dgm:spPr/>
      <dgm:t>
        <a:bodyPr/>
        <a:lstStyle/>
        <a:p>
          <a:endParaRPr lang="ru-RU"/>
        </a:p>
      </dgm:t>
    </dgm:pt>
  </dgm:ptLst>
  <dgm:cxnLst>
    <dgm:cxn modelId="{796B398B-FF31-4C7F-9D87-FF81895FFE7E}" type="presOf" srcId="{A72B7E03-127B-4A9B-9A9B-7C131CC5BD87}" destId="{A38E838D-B307-49E7-95AC-F7FC1687EC29}" srcOrd="0" destOrd="0" presId="urn:microsoft.com/office/officeart/2005/8/layout/vProcess5"/>
    <dgm:cxn modelId="{CFDDD149-DB65-4FD1-B104-3A02F7389E25}" srcId="{512C40C8-D45A-4B0B-B16F-AC83B2FBAEC4}" destId="{D1738EB9-311F-4B0F-89E3-6ED82C0FAB57}" srcOrd="3" destOrd="0" parTransId="{C9E47EDA-B6FA-4902-9759-66596ABBA7EE}" sibTransId="{6303F732-A917-4E13-BFA5-F3A0965C0458}"/>
    <dgm:cxn modelId="{0243DB91-1C82-42B8-A391-49DF7CAF1584}" type="presOf" srcId="{A83878EC-DF69-4467-91C7-B619C0543903}" destId="{0DACE489-4B5A-40E3-AD8F-61593DEB8461}" srcOrd="0" destOrd="0" presId="urn:microsoft.com/office/officeart/2005/8/layout/vProcess5"/>
    <dgm:cxn modelId="{FB3E5325-2045-476E-A8E6-C678B4166EEA}" type="presOf" srcId="{572F30D8-3B23-4086-81DB-F6A85F37A8B0}" destId="{6C0799E1-A622-4847-ABA4-348896EED348}" srcOrd="0" destOrd="0" presId="urn:microsoft.com/office/officeart/2005/8/layout/vProcess5"/>
    <dgm:cxn modelId="{4E4D9DFD-664F-457A-A4D1-1FC3095FC4ED}" type="presOf" srcId="{D1738EB9-311F-4B0F-89E3-6ED82C0FAB57}" destId="{B19F1E48-C371-42CF-9FC9-40E150FED9EE}" srcOrd="0" destOrd="0" presId="urn:microsoft.com/office/officeart/2005/8/layout/vProcess5"/>
    <dgm:cxn modelId="{37ABB2FD-2466-4DC3-901C-ADF14A525B0D}" type="presOf" srcId="{D1738EB9-311F-4B0F-89E3-6ED82C0FAB57}" destId="{896330FD-8860-4F94-8469-93EA796F0B83}" srcOrd="1" destOrd="0" presId="urn:microsoft.com/office/officeart/2005/8/layout/vProcess5"/>
    <dgm:cxn modelId="{57CEFF0B-8D53-4141-98D4-8CFEF81479C5}" srcId="{512C40C8-D45A-4B0B-B16F-AC83B2FBAEC4}" destId="{A72B7E03-127B-4A9B-9A9B-7C131CC5BD87}" srcOrd="1" destOrd="0" parTransId="{E53E62FD-9C9F-4076-83FC-3DA115056213}" sibTransId="{8A1C4C9A-6303-4871-BDB4-8CDDC7E7AF32}"/>
    <dgm:cxn modelId="{D61B07D7-18D0-44E5-8384-607E357403A2}" type="presOf" srcId="{512C40C8-D45A-4B0B-B16F-AC83B2FBAEC4}" destId="{DCF58080-D71A-4C58-93A0-562FEEE8AD25}" srcOrd="0" destOrd="0" presId="urn:microsoft.com/office/officeart/2005/8/layout/vProcess5"/>
    <dgm:cxn modelId="{56FD9C09-041C-4388-B39F-D25D1517AF01}" srcId="{512C40C8-D45A-4B0B-B16F-AC83B2FBAEC4}" destId="{7E21E405-C1E2-432D-ABD0-F1F9023CB644}" srcOrd="2" destOrd="0" parTransId="{1E0450E3-3406-4EBE-A7FA-4E1A67AEF62F}" sibTransId="{572F30D8-3B23-4086-81DB-F6A85F37A8B0}"/>
    <dgm:cxn modelId="{4D7AD876-EEC3-4AA0-AEDA-2174A29E1A72}" type="presOf" srcId="{A72B7E03-127B-4A9B-9A9B-7C131CC5BD87}" destId="{92C36F39-A9AE-4EE2-8171-114BB98704DF}" srcOrd="1" destOrd="0" presId="urn:microsoft.com/office/officeart/2005/8/layout/vProcess5"/>
    <dgm:cxn modelId="{752CE7B3-CDD8-4E55-B9C9-6682F2097EB6}" type="presOf" srcId="{7E21E405-C1E2-432D-ABD0-F1F9023CB644}" destId="{2BFCBC56-1A79-4B67-A8E3-359A979DA6F6}" srcOrd="0" destOrd="0" presId="urn:microsoft.com/office/officeart/2005/8/layout/vProcess5"/>
    <dgm:cxn modelId="{4EF76F6C-CA09-4AB0-9F8C-D636E10F77CC}" srcId="{512C40C8-D45A-4B0B-B16F-AC83B2FBAEC4}" destId="{A83878EC-DF69-4467-91C7-B619C0543903}" srcOrd="0" destOrd="0" parTransId="{D1B836D9-2D5B-4141-9C86-A1A84317304C}" sibTransId="{C788ED5F-2DC3-46FD-94B3-D8AB70BD7D17}"/>
    <dgm:cxn modelId="{90685EE5-CA84-4F25-AC65-9F2D58C49582}" type="presOf" srcId="{C788ED5F-2DC3-46FD-94B3-D8AB70BD7D17}" destId="{9EA8A074-E9C9-423E-80D5-0657D9BA020C}" srcOrd="0" destOrd="0" presId="urn:microsoft.com/office/officeart/2005/8/layout/vProcess5"/>
    <dgm:cxn modelId="{1A39EC10-38D8-4A6B-8C25-37720777A879}" type="presOf" srcId="{7E21E405-C1E2-432D-ABD0-F1F9023CB644}" destId="{637CEC2D-A88B-4F8B-A305-D302DB69F9CA}" srcOrd="1" destOrd="0" presId="urn:microsoft.com/office/officeart/2005/8/layout/vProcess5"/>
    <dgm:cxn modelId="{F36D10CB-A95C-4B38-B950-59A53EEEFEC7}" type="presOf" srcId="{8A1C4C9A-6303-4871-BDB4-8CDDC7E7AF32}" destId="{5E6762AA-730F-4687-AA48-5B68905920DC}" srcOrd="0" destOrd="0" presId="urn:microsoft.com/office/officeart/2005/8/layout/vProcess5"/>
    <dgm:cxn modelId="{F9A977B0-7A6B-4BFD-9BE8-04D636813433}" type="presOf" srcId="{A83878EC-DF69-4467-91C7-B619C0543903}" destId="{39CCB964-33DA-42E2-976D-A356FFE833B3}" srcOrd="1" destOrd="0" presId="urn:microsoft.com/office/officeart/2005/8/layout/vProcess5"/>
    <dgm:cxn modelId="{FF87D4B3-E73E-46E4-BABD-995F78A70CF4}" type="presParOf" srcId="{DCF58080-D71A-4C58-93A0-562FEEE8AD25}" destId="{09C0D696-BC6A-4AFA-87E4-B3483D062CEE}" srcOrd="0" destOrd="0" presId="urn:microsoft.com/office/officeart/2005/8/layout/vProcess5"/>
    <dgm:cxn modelId="{9AED74E5-DE2B-4F09-854B-9E26092FB6C7}" type="presParOf" srcId="{DCF58080-D71A-4C58-93A0-562FEEE8AD25}" destId="{0DACE489-4B5A-40E3-AD8F-61593DEB8461}" srcOrd="1" destOrd="0" presId="urn:microsoft.com/office/officeart/2005/8/layout/vProcess5"/>
    <dgm:cxn modelId="{6A0E1633-4BDD-4086-A7D2-C29695F05BD1}" type="presParOf" srcId="{DCF58080-D71A-4C58-93A0-562FEEE8AD25}" destId="{A38E838D-B307-49E7-95AC-F7FC1687EC29}" srcOrd="2" destOrd="0" presId="urn:microsoft.com/office/officeart/2005/8/layout/vProcess5"/>
    <dgm:cxn modelId="{82D7928A-F861-4650-A6C5-4F1FCBDB8673}" type="presParOf" srcId="{DCF58080-D71A-4C58-93A0-562FEEE8AD25}" destId="{2BFCBC56-1A79-4B67-A8E3-359A979DA6F6}" srcOrd="3" destOrd="0" presId="urn:microsoft.com/office/officeart/2005/8/layout/vProcess5"/>
    <dgm:cxn modelId="{FCFB4D20-CCA6-43D0-B365-F5727FA4D370}" type="presParOf" srcId="{DCF58080-D71A-4C58-93A0-562FEEE8AD25}" destId="{B19F1E48-C371-42CF-9FC9-40E150FED9EE}" srcOrd="4" destOrd="0" presId="urn:microsoft.com/office/officeart/2005/8/layout/vProcess5"/>
    <dgm:cxn modelId="{0B640373-8FC7-42B1-9CC6-6B1AD8730D10}" type="presParOf" srcId="{DCF58080-D71A-4C58-93A0-562FEEE8AD25}" destId="{9EA8A074-E9C9-423E-80D5-0657D9BA020C}" srcOrd="5" destOrd="0" presId="urn:microsoft.com/office/officeart/2005/8/layout/vProcess5"/>
    <dgm:cxn modelId="{14EC0E5F-DC16-4FE3-B6F1-D5CDA79F2EB2}" type="presParOf" srcId="{DCF58080-D71A-4C58-93A0-562FEEE8AD25}" destId="{5E6762AA-730F-4687-AA48-5B68905920DC}" srcOrd="6" destOrd="0" presId="urn:microsoft.com/office/officeart/2005/8/layout/vProcess5"/>
    <dgm:cxn modelId="{D396AF16-4060-434A-8807-3298B6D6C4AA}" type="presParOf" srcId="{DCF58080-D71A-4C58-93A0-562FEEE8AD25}" destId="{6C0799E1-A622-4847-ABA4-348896EED348}" srcOrd="7" destOrd="0" presId="urn:microsoft.com/office/officeart/2005/8/layout/vProcess5"/>
    <dgm:cxn modelId="{40B63F5E-44B5-4C74-B5AA-46845D3DFE08}" type="presParOf" srcId="{DCF58080-D71A-4C58-93A0-562FEEE8AD25}" destId="{39CCB964-33DA-42E2-976D-A356FFE833B3}" srcOrd="8" destOrd="0" presId="urn:microsoft.com/office/officeart/2005/8/layout/vProcess5"/>
    <dgm:cxn modelId="{28C63F2B-D5E0-426B-8DD4-E927A4BF3FB8}" type="presParOf" srcId="{DCF58080-D71A-4C58-93A0-562FEEE8AD25}" destId="{92C36F39-A9AE-4EE2-8171-114BB98704DF}" srcOrd="9" destOrd="0" presId="urn:microsoft.com/office/officeart/2005/8/layout/vProcess5"/>
    <dgm:cxn modelId="{01BB9153-5B6B-4F4C-A84B-048423BF1C58}" type="presParOf" srcId="{DCF58080-D71A-4C58-93A0-562FEEE8AD25}" destId="{637CEC2D-A88B-4F8B-A305-D302DB69F9CA}" srcOrd="10" destOrd="0" presId="urn:microsoft.com/office/officeart/2005/8/layout/vProcess5"/>
    <dgm:cxn modelId="{A63F1D22-BCBD-4DFA-AAAB-C519C4FB49D1}" type="presParOf" srcId="{DCF58080-D71A-4C58-93A0-562FEEE8AD25}" destId="{896330FD-8860-4F94-8469-93EA796F0B83}" srcOrd="11" destOrd="0" presId="urn:microsoft.com/office/officeart/2005/8/layout/vProcess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512C40C8-D45A-4B0B-B16F-AC83B2FBAEC4}" type="doc">
      <dgm:prSet loTypeId="urn:microsoft.com/office/officeart/2005/8/layout/vProcess5" loCatId="process" qsTypeId="urn:microsoft.com/office/officeart/2005/8/quickstyle/simple1" qsCatId="simple" csTypeId="urn:microsoft.com/office/officeart/2005/8/colors/accent1_2" csCatId="accent1" phldr="1"/>
      <dgm:spPr/>
      <dgm:t>
        <a:bodyPr/>
        <a:lstStyle/>
        <a:p>
          <a:endParaRPr lang="ru-RU"/>
        </a:p>
      </dgm:t>
    </dgm:pt>
    <dgm:pt modelId="{A83878EC-DF69-4467-91C7-B619C0543903}">
      <dgm:prSet phldrT="[Текст]" custT="1"/>
      <dgm:spPr>
        <a:solidFill>
          <a:srgbClr val="17002E"/>
        </a:solidFill>
      </dgm:spPr>
      <dgm:t>
        <a:bodyPr/>
        <a:lstStyle/>
        <a:p>
          <a:r>
            <a:rPr lang="ru-RU" sz="2400" i="1" dirty="0" smtClean="0">
              <a:latin typeface="Times New Roman" panose="02020603050405020304" pitchFamily="18" charset="0"/>
              <a:cs typeface="Times New Roman" panose="02020603050405020304" pitchFamily="18" charset="0"/>
            </a:rPr>
            <a:t>- отказ обучающегося от ответа, выполнения работы, теста, отсутствие выполненного (в том числе, домашнего) задания.</a:t>
          </a:r>
          <a:endParaRPr lang="ru-RU" sz="2400" i="1" dirty="0">
            <a:latin typeface="Times New Roman" panose="02020603050405020304" pitchFamily="18" charset="0"/>
            <a:cs typeface="Times New Roman" panose="02020603050405020304" pitchFamily="18" charset="0"/>
          </a:endParaRPr>
        </a:p>
      </dgm:t>
    </dgm:pt>
    <dgm:pt modelId="{D1B836D9-2D5B-4141-9C86-A1A84317304C}" type="parTrans" cxnId="{4EF76F6C-CA09-4AB0-9F8C-D636E10F77CC}">
      <dgm:prSet/>
      <dgm:spPr/>
      <dgm:t>
        <a:bodyPr/>
        <a:lstStyle/>
        <a:p>
          <a:endParaRPr lang="ru-RU"/>
        </a:p>
      </dgm:t>
    </dgm:pt>
    <dgm:pt modelId="{C788ED5F-2DC3-46FD-94B3-D8AB70BD7D17}" type="sibTrans" cxnId="{4EF76F6C-CA09-4AB0-9F8C-D636E10F77CC}">
      <dgm:prSet/>
      <dgm:spPr>
        <a:solidFill>
          <a:srgbClr val="E8D1FF">
            <a:alpha val="90000"/>
          </a:srgbClr>
        </a:solidFill>
      </dgm:spPr>
      <dgm:t>
        <a:bodyPr/>
        <a:lstStyle/>
        <a:p>
          <a:endParaRPr lang="ru-RU"/>
        </a:p>
      </dgm:t>
    </dgm:pt>
    <dgm:pt modelId="{DCF58080-D71A-4C58-93A0-562FEEE8AD25}" type="pres">
      <dgm:prSet presAssocID="{512C40C8-D45A-4B0B-B16F-AC83B2FBAEC4}" presName="outerComposite" presStyleCnt="0">
        <dgm:presLayoutVars>
          <dgm:chMax val="5"/>
          <dgm:dir/>
          <dgm:resizeHandles val="exact"/>
        </dgm:presLayoutVars>
      </dgm:prSet>
      <dgm:spPr/>
      <dgm:t>
        <a:bodyPr/>
        <a:lstStyle/>
        <a:p>
          <a:endParaRPr lang="ru-RU"/>
        </a:p>
      </dgm:t>
    </dgm:pt>
    <dgm:pt modelId="{09C0D696-BC6A-4AFA-87E4-B3483D062CEE}" type="pres">
      <dgm:prSet presAssocID="{512C40C8-D45A-4B0B-B16F-AC83B2FBAEC4}" presName="dummyMaxCanvas" presStyleCnt="0">
        <dgm:presLayoutVars/>
      </dgm:prSet>
      <dgm:spPr/>
    </dgm:pt>
    <dgm:pt modelId="{6D189EEC-65E5-4B31-A40B-8933233AF02A}" type="pres">
      <dgm:prSet presAssocID="{512C40C8-D45A-4B0B-B16F-AC83B2FBAEC4}" presName="OneNode_1" presStyleLbl="node1" presStyleIdx="0" presStyleCnt="1" custScaleY="126637">
        <dgm:presLayoutVars>
          <dgm:bulletEnabled val="1"/>
        </dgm:presLayoutVars>
      </dgm:prSet>
      <dgm:spPr/>
      <dgm:t>
        <a:bodyPr/>
        <a:lstStyle/>
        <a:p>
          <a:endParaRPr lang="ru-RU"/>
        </a:p>
      </dgm:t>
    </dgm:pt>
  </dgm:ptLst>
  <dgm:cxnLst>
    <dgm:cxn modelId="{D61B07D7-18D0-44E5-8384-607E357403A2}" type="presOf" srcId="{512C40C8-D45A-4B0B-B16F-AC83B2FBAEC4}" destId="{DCF58080-D71A-4C58-93A0-562FEEE8AD25}" srcOrd="0" destOrd="0" presId="urn:microsoft.com/office/officeart/2005/8/layout/vProcess5"/>
    <dgm:cxn modelId="{4EF76F6C-CA09-4AB0-9F8C-D636E10F77CC}" srcId="{512C40C8-D45A-4B0B-B16F-AC83B2FBAEC4}" destId="{A83878EC-DF69-4467-91C7-B619C0543903}" srcOrd="0" destOrd="0" parTransId="{D1B836D9-2D5B-4141-9C86-A1A84317304C}" sibTransId="{C788ED5F-2DC3-46FD-94B3-D8AB70BD7D17}"/>
    <dgm:cxn modelId="{DD5C2845-B03B-47FE-A54E-5725B6CEF344}" type="presOf" srcId="{A83878EC-DF69-4467-91C7-B619C0543903}" destId="{6D189EEC-65E5-4B31-A40B-8933233AF02A}" srcOrd="0" destOrd="0" presId="urn:microsoft.com/office/officeart/2005/8/layout/vProcess5"/>
    <dgm:cxn modelId="{FF87D4B3-E73E-46E4-BABD-995F78A70CF4}" type="presParOf" srcId="{DCF58080-D71A-4C58-93A0-562FEEE8AD25}" destId="{09C0D696-BC6A-4AFA-87E4-B3483D062CEE}" srcOrd="0" destOrd="0" presId="urn:microsoft.com/office/officeart/2005/8/layout/vProcess5"/>
    <dgm:cxn modelId="{C93DF927-5D18-4053-B2A5-753285B91B65}" type="presParOf" srcId="{DCF58080-D71A-4C58-93A0-562FEEE8AD25}" destId="{6D189EEC-65E5-4B31-A40B-8933233AF02A}" srcOrd="1" destOrd="0" presId="urn:microsoft.com/office/officeart/2005/8/layout/vProcess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208CBD4A-F38B-42FD-A7B8-55B221257EA6}" type="doc">
      <dgm:prSet loTypeId="urn:microsoft.com/office/officeart/2005/8/layout/vProcess5" loCatId="process" qsTypeId="urn:microsoft.com/office/officeart/2005/8/quickstyle/simple1" qsCatId="simple" csTypeId="urn:microsoft.com/office/officeart/2005/8/colors/accent1_2" csCatId="accent1" phldr="1"/>
      <dgm:spPr/>
      <dgm:t>
        <a:bodyPr/>
        <a:lstStyle/>
        <a:p>
          <a:endParaRPr lang="ru-RU"/>
        </a:p>
      </dgm:t>
    </dgm:pt>
    <dgm:pt modelId="{2E776417-46BA-4219-B5B9-B3CBDC964B0C}">
      <dgm:prSet phldrT="[Текст]" custT="1"/>
      <dgm:spPr>
        <a:solidFill>
          <a:srgbClr val="17002E"/>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pPr algn="just"/>
          <a:r>
            <a:rPr lang="ru-RU" sz="2100" dirty="0" smtClean="0"/>
            <a:t>       </a:t>
          </a:r>
          <a:r>
            <a:rPr lang="ru-RU" sz="2400" i="1" dirty="0" smtClean="0">
              <a:latin typeface="Times New Roman" panose="02020603050405020304" pitchFamily="18" charset="0"/>
              <a:cs typeface="Times New Roman" panose="02020603050405020304" pitchFamily="18" charset="0"/>
            </a:rPr>
            <a:t>- название, сообщение основной идеи, </a:t>
          </a:r>
          <a:endParaRPr lang="ru-RU" sz="2400" i="1" dirty="0">
            <a:latin typeface="Times New Roman" panose="02020603050405020304" pitchFamily="18" charset="0"/>
            <a:cs typeface="Times New Roman" panose="02020603050405020304" pitchFamily="18" charset="0"/>
          </a:endParaRPr>
        </a:p>
      </dgm:t>
    </dgm:pt>
    <dgm:pt modelId="{14079D84-FEBF-47E6-80D4-D2CD9DEDB460}" type="parTrans" cxnId="{7377436C-2CF9-4362-BA60-2DB4CB8FF177}">
      <dgm:prSet/>
      <dgm:spPr/>
      <dgm:t>
        <a:bodyPr/>
        <a:lstStyle/>
        <a:p>
          <a:endParaRPr lang="ru-RU"/>
        </a:p>
      </dgm:t>
    </dgm:pt>
    <dgm:pt modelId="{20B2528C-AC5E-495C-8FBD-86FC357780B4}" type="sibTrans" cxnId="{7377436C-2CF9-4362-BA60-2DB4CB8FF177}">
      <dgm:prSet/>
      <dgm:spPr>
        <a:solidFill>
          <a:srgbClr val="E8D1FF">
            <a:alpha val="90000"/>
          </a:srgbClr>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endParaRPr lang="ru-RU"/>
        </a:p>
      </dgm:t>
    </dgm:pt>
    <dgm:pt modelId="{DD0869F3-C565-453A-9D03-9DC69B3F0FF8}">
      <dgm:prSet phldrT="[Текст]" custT="1"/>
      <dgm:spPr>
        <a:solidFill>
          <a:srgbClr val="280050"/>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pPr algn="just"/>
          <a:r>
            <a:rPr lang="ru-RU" sz="1800" dirty="0" smtClean="0"/>
            <a:t>       </a:t>
          </a:r>
          <a:r>
            <a:rPr lang="ru-RU" sz="2400" i="1" dirty="0" smtClean="0">
              <a:latin typeface="Times New Roman" panose="02020603050405020304" pitchFamily="18" charset="0"/>
              <a:cs typeface="Times New Roman" panose="02020603050405020304" pitchFamily="18" charset="0"/>
            </a:rPr>
            <a:t>- современную оценку предмета изложения, </a:t>
          </a:r>
          <a:endParaRPr lang="ru-RU" sz="2400" i="1" dirty="0">
            <a:latin typeface="Times New Roman" panose="02020603050405020304" pitchFamily="18" charset="0"/>
            <a:cs typeface="Times New Roman" panose="02020603050405020304" pitchFamily="18" charset="0"/>
          </a:endParaRPr>
        </a:p>
      </dgm:t>
    </dgm:pt>
    <dgm:pt modelId="{3E06D111-EC30-4BA3-A8DC-211A82357FB6}" type="parTrans" cxnId="{74E8076D-A65A-4BC6-919E-3FB073B49F00}">
      <dgm:prSet/>
      <dgm:spPr/>
      <dgm:t>
        <a:bodyPr/>
        <a:lstStyle/>
        <a:p>
          <a:endParaRPr lang="ru-RU"/>
        </a:p>
      </dgm:t>
    </dgm:pt>
    <dgm:pt modelId="{3123BA81-6446-4E06-9129-E049AC730FD6}" type="sibTrans" cxnId="{74E8076D-A65A-4BC6-919E-3FB073B49F00}">
      <dgm:prSet/>
      <dgm:spPr>
        <a:solidFill>
          <a:srgbClr val="E8D1FF">
            <a:alpha val="90000"/>
          </a:srgbClr>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endParaRPr lang="ru-RU"/>
        </a:p>
      </dgm:t>
    </dgm:pt>
    <dgm:pt modelId="{3E692CB9-CD10-4FDC-97A2-1E743E2A698A}">
      <dgm:prSet phldrT="[Текст]" custT="1"/>
      <dgm:spPr>
        <a:solidFill>
          <a:srgbClr val="3D007A"/>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pPr algn="just"/>
          <a:r>
            <a:rPr lang="ru-RU" sz="2400" i="1" dirty="0" smtClean="0">
              <a:latin typeface="Times New Roman" panose="02020603050405020304" pitchFamily="18" charset="0"/>
              <a:cs typeface="Times New Roman" panose="02020603050405020304" pitchFamily="18" charset="0"/>
            </a:rPr>
            <a:t>      - краткое перечисление рассматриваемых вопросов, </a:t>
          </a:r>
          <a:endParaRPr lang="ru-RU" sz="2400" i="1" dirty="0">
            <a:latin typeface="Times New Roman" panose="02020603050405020304" pitchFamily="18" charset="0"/>
            <a:cs typeface="Times New Roman" panose="02020603050405020304" pitchFamily="18" charset="0"/>
          </a:endParaRPr>
        </a:p>
      </dgm:t>
    </dgm:pt>
    <dgm:pt modelId="{F5C68118-6ACC-4C24-9888-4D5BFF6C4C2F}" type="parTrans" cxnId="{FDD7ACCB-3236-4B9D-B280-C7AA7914E2CF}">
      <dgm:prSet/>
      <dgm:spPr/>
      <dgm:t>
        <a:bodyPr/>
        <a:lstStyle/>
        <a:p>
          <a:endParaRPr lang="ru-RU"/>
        </a:p>
      </dgm:t>
    </dgm:pt>
    <dgm:pt modelId="{8882B081-2058-46CA-B9CA-22A93FDE1373}" type="sibTrans" cxnId="{FDD7ACCB-3236-4B9D-B280-C7AA7914E2CF}">
      <dgm:prSet/>
      <dgm:spPr>
        <a:solidFill>
          <a:srgbClr val="E8D1FF">
            <a:alpha val="90000"/>
          </a:srgbClr>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endParaRPr lang="ru-RU" dirty="0"/>
        </a:p>
      </dgm:t>
    </dgm:pt>
    <dgm:pt modelId="{4F7E80C4-8237-414A-B14A-D65A8CF9BFDF}">
      <dgm:prSet phldrT="[Текст]"/>
      <dgm:spPr/>
      <dgm:t>
        <a:bodyPr/>
        <a:lstStyle/>
        <a:p>
          <a:endParaRPr lang="ru-RU" dirty="0"/>
        </a:p>
      </dgm:t>
    </dgm:pt>
    <dgm:pt modelId="{C76B9F40-5A56-4F8E-B85A-FCA2DAC5CBBE}" type="parTrans" cxnId="{7767B949-74FA-49DA-BDF5-626E282100C3}">
      <dgm:prSet/>
      <dgm:spPr/>
      <dgm:t>
        <a:bodyPr/>
        <a:lstStyle/>
        <a:p>
          <a:endParaRPr lang="ru-RU"/>
        </a:p>
      </dgm:t>
    </dgm:pt>
    <dgm:pt modelId="{AAADA09B-498A-4932-9153-E871B8B80CEF}" type="sibTrans" cxnId="{7767B949-74FA-49DA-BDF5-626E282100C3}">
      <dgm:prSet/>
      <dgm:spPr/>
      <dgm:t>
        <a:bodyPr/>
        <a:lstStyle/>
        <a:p>
          <a:endParaRPr lang="ru-RU"/>
        </a:p>
      </dgm:t>
    </dgm:pt>
    <dgm:pt modelId="{815DC407-50FB-426C-9B79-47E35E313883}">
      <dgm:prSet phldrT="[Текст]" custT="1"/>
      <dgm:spPr>
        <a:solidFill>
          <a:srgbClr val="5400A8"/>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pPr algn="just"/>
          <a:r>
            <a:rPr lang="ru-RU" sz="2400" i="1" dirty="0" smtClean="0">
              <a:latin typeface="Times New Roman" panose="02020603050405020304" pitchFamily="18" charset="0"/>
              <a:cs typeface="Times New Roman" panose="02020603050405020304" pitchFamily="18" charset="0"/>
            </a:rPr>
            <a:t>       - живую интересную форму изложения, </a:t>
          </a:r>
          <a:endParaRPr lang="ru-RU" sz="2400" i="1" dirty="0">
            <a:latin typeface="Times New Roman" panose="02020603050405020304" pitchFamily="18" charset="0"/>
            <a:cs typeface="Times New Roman" panose="02020603050405020304" pitchFamily="18" charset="0"/>
          </a:endParaRPr>
        </a:p>
      </dgm:t>
    </dgm:pt>
    <dgm:pt modelId="{E1E39048-B797-4C84-9E17-353F80A3ADD9}" type="parTrans" cxnId="{042D54B7-6FD1-4BF6-A77A-9764E865F8A6}">
      <dgm:prSet/>
      <dgm:spPr/>
      <dgm:t>
        <a:bodyPr/>
        <a:lstStyle/>
        <a:p>
          <a:endParaRPr lang="ru-RU"/>
        </a:p>
      </dgm:t>
    </dgm:pt>
    <dgm:pt modelId="{7B206AE0-C491-4DF7-8625-618707094AFD}" type="sibTrans" cxnId="{042D54B7-6FD1-4BF6-A77A-9764E865F8A6}">
      <dgm:prSet/>
      <dgm:spPr>
        <a:solidFill>
          <a:srgbClr val="E8D1FF">
            <a:alpha val="90000"/>
          </a:srgbClr>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endParaRPr lang="ru-RU" dirty="0"/>
        </a:p>
      </dgm:t>
    </dgm:pt>
    <dgm:pt modelId="{4340BDD2-754B-4A8A-816E-85C62C979216}">
      <dgm:prSet phldrT="[Текст]" custT="1"/>
      <dgm:spPr>
        <a:solidFill>
          <a:srgbClr val="7100E2"/>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pPr algn="just"/>
          <a:r>
            <a:rPr lang="ru-RU" sz="2400" i="1" dirty="0" smtClean="0">
              <a:latin typeface="Times New Roman" panose="02020603050405020304" pitchFamily="18" charset="0"/>
              <a:cs typeface="Times New Roman" panose="02020603050405020304" pitchFamily="18" charset="0"/>
            </a:rPr>
            <a:t>       - акцентирование внимания на важных моментах, оригинальность подхода.</a:t>
          </a:r>
          <a:r>
            <a:rPr lang="ru-RU" sz="2000" dirty="0" smtClean="0"/>
            <a:t> </a:t>
          </a:r>
          <a:endParaRPr lang="ru-RU" sz="2000" dirty="0"/>
        </a:p>
      </dgm:t>
    </dgm:pt>
    <dgm:pt modelId="{76EFA47E-A6D9-43DB-99F5-36E6CB66E82E}" type="parTrans" cxnId="{8DC63224-5E4F-4C32-AEF1-4EAB3E793846}">
      <dgm:prSet/>
      <dgm:spPr/>
      <dgm:t>
        <a:bodyPr/>
        <a:lstStyle/>
        <a:p>
          <a:endParaRPr lang="ru-RU"/>
        </a:p>
      </dgm:t>
    </dgm:pt>
    <dgm:pt modelId="{B622BB24-E55B-4E8D-990C-22CEB08EEEA4}" type="sibTrans" cxnId="{8DC63224-5E4F-4C32-AEF1-4EAB3E793846}">
      <dgm:prSet/>
      <dgm:spPr/>
      <dgm:t>
        <a:bodyPr/>
        <a:lstStyle/>
        <a:p>
          <a:endParaRPr lang="ru-RU"/>
        </a:p>
      </dgm:t>
    </dgm:pt>
    <dgm:pt modelId="{59DA632C-C169-46B2-82C1-249C92B542A7}" type="pres">
      <dgm:prSet presAssocID="{208CBD4A-F38B-42FD-A7B8-55B221257EA6}" presName="outerComposite" presStyleCnt="0">
        <dgm:presLayoutVars>
          <dgm:chMax val="5"/>
          <dgm:dir/>
          <dgm:resizeHandles val="exact"/>
        </dgm:presLayoutVars>
      </dgm:prSet>
      <dgm:spPr/>
      <dgm:t>
        <a:bodyPr/>
        <a:lstStyle/>
        <a:p>
          <a:endParaRPr lang="ru-RU"/>
        </a:p>
      </dgm:t>
    </dgm:pt>
    <dgm:pt modelId="{5E842420-FEB4-4BB6-946F-4DEA51E9B891}" type="pres">
      <dgm:prSet presAssocID="{208CBD4A-F38B-42FD-A7B8-55B221257EA6}" presName="dummyMaxCanvas" presStyleCnt="0">
        <dgm:presLayoutVars/>
      </dgm:prSet>
      <dgm:spPr/>
    </dgm:pt>
    <dgm:pt modelId="{86521DD1-AC28-4F85-9F20-EDCB1E94B25A}" type="pres">
      <dgm:prSet presAssocID="{208CBD4A-F38B-42FD-A7B8-55B221257EA6}" presName="FiveNodes_1" presStyleLbl="node1" presStyleIdx="0" presStyleCnt="5" custScaleY="127577">
        <dgm:presLayoutVars>
          <dgm:bulletEnabled val="1"/>
        </dgm:presLayoutVars>
      </dgm:prSet>
      <dgm:spPr/>
      <dgm:t>
        <a:bodyPr/>
        <a:lstStyle/>
        <a:p>
          <a:endParaRPr lang="ru-RU"/>
        </a:p>
      </dgm:t>
    </dgm:pt>
    <dgm:pt modelId="{3D19D4A6-DB7E-485C-A751-3369637A2519}" type="pres">
      <dgm:prSet presAssocID="{208CBD4A-F38B-42FD-A7B8-55B221257EA6}" presName="FiveNodes_2" presStyleLbl="node1" presStyleIdx="1" presStyleCnt="5" custScaleY="127809">
        <dgm:presLayoutVars>
          <dgm:bulletEnabled val="1"/>
        </dgm:presLayoutVars>
      </dgm:prSet>
      <dgm:spPr/>
      <dgm:t>
        <a:bodyPr/>
        <a:lstStyle/>
        <a:p>
          <a:endParaRPr lang="ru-RU"/>
        </a:p>
      </dgm:t>
    </dgm:pt>
    <dgm:pt modelId="{9B8E255A-A496-4161-844F-59B9E97BAB50}" type="pres">
      <dgm:prSet presAssocID="{208CBD4A-F38B-42FD-A7B8-55B221257EA6}" presName="FiveNodes_3" presStyleLbl="node1" presStyleIdx="2" presStyleCnt="5" custScaleY="123828">
        <dgm:presLayoutVars>
          <dgm:bulletEnabled val="1"/>
        </dgm:presLayoutVars>
      </dgm:prSet>
      <dgm:spPr/>
      <dgm:t>
        <a:bodyPr/>
        <a:lstStyle/>
        <a:p>
          <a:endParaRPr lang="ru-RU"/>
        </a:p>
      </dgm:t>
    </dgm:pt>
    <dgm:pt modelId="{6B4BEE1D-2AFD-4C01-B138-F8C4D4F44FD8}" type="pres">
      <dgm:prSet presAssocID="{208CBD4A-F38B-42FD-A7B8-55B221257EA6}" presName="FiveNodes_4" presStyleLbl="node1" presStyleIdx="3" presStyleCnt="5" custScaleY="121390" custLinFactNeighborX="-27" custLinFactNeighborY="-7248">
        <dgm:presLayoutVars>
          <dgm:bulletEnabled val="1"/>
        </dgm:presLayoutVars>
      </dgm:prSet>
      <dgm:spPr/>
      <dgm:t>
        <a:bodyPr/>
        <a:lstStyle/>
        <a:p>
          <a:endParaRPr lang="ru-RU"/>
        </a:p>
      </dgm:t>
    </dgm:pt>
    <dgm:pt modelId="{9BF5C169-A629-4890-99DC-0C02C23E7FD8}" type="pres">
      <dgm:prSet presAssocID="{208CBD4A-F38B-42FD-A7B8-55B221257EA6}" presName="FiveNodes_5" presStyleLbl="node1" presStyleIdx="4" presStyleCnt="5" custScaleY="132441">
        <dgm:presLayoutVars>
          <dgm:bulletEnabled val="1"/>
        </dgm:presLayoutVars>
      </dgm:prSet>
      <dgm:spPr/>
      <dgm:t>
        <a:bodyPr/>
        <a:lstStyle/>
        <a:p>
          <a:endParaRPr lang="ru-RU"/>
        </a:p>
      </dgm:t>
    </dgm:pt>
    <dgm:pt modelId="{42FA5C1A-0AC4-4B46-AB17-0A37FFA42E25}" type="pres">
      <dgm:prSet presAssocID="{208CBD4A-F38B-42FD-A7B8-55B221257EA6}" presName="FiveConn_1-2" presStyleLbl="fgAccFollowNode1" presStyleIdx="0" presStyleCnt="4">
        <dgm:presLayoutVars>
          <dgm:bulletEnabled val="1"/>
        </dgm:presLayoutVars>
      </dgm:prSet>
      <dgm:spPr/>
      <dgm:t>
        <a:bodyPr/>
        <a:lstStyle/>
        <a:p>
          <a:endParaRPr lang="ru-RU"/>
        </a:p>
      </dgm:t>
    </dgm:pt>
    <dgm:pt modelId="{F7D1A7FA-D1EF-4E05-BD75-AC04B1420F4D}" type="pres">
      <dgm:prSet presAssocID="{208CBD4A-F38B-42FD-A7B8-55B221257EA6}" presName="FiveConn_2-3" presStyleLbl="fgAccFollowNode1" presStyleIdx="1" presStyleCnt="4">
        <dgm:presLayoutVars>
          <dgm:bulletEnabled val="1"/>
        </dgm:presLayoutVars>
      </dgm:prSet>
      <dgm:spPr/>
      <dgm:t>
        <a:bodyPr/>
        <a:lstStyle/>
        <a:p>
          <a:endParaRPr lang="ru-RU"/>
        </a:p>
      </dgm:t>
    </dgm:pt>
    <dgm:pt modelId="{29B1E471-BC1D-40B3-B4ED-B019714950BD}" type="pres">
      <dgm:prSet presAssocID="{208CBD4A-F38B-42FD-A7B8-55B221257EA6}" presName="FiveConn_3-4" presStyleLbl="fgAccFollowNode1" presStyleIdx="2" presStyleCnt="4">
        <dgm:presLayoutVars>
          <dgm:bulletEnabled val="1"/>
        </dgm:presLayoutVars>
      </dgm:prSet>
      <dgm:spPr/>
      <dgm:t>
        <a:bodyPr/>
        <a:lstStyle/>
        <a:p>
          <a:endParaRPr lang="ru-RU"/>
        </a:p>
      </dgm:t>
    </dgm:pt>
    <dgm:pt modelId="{475C9EA8-596D-4A6D-919A-6DB2BC3F7E6E}" type="pres">
      <dgm:prSet presAssocID="{208CBD4A-F38B-42FD-A7B8-55B221257EA6}" presName="FiveConn_4-5" presStyleLbl="fgAccFollowNode1" presStyleIdx="3" presStyleCnt="4">
        <dgm:presLayoutVars>
          <dgm:bulletEnabled val="1"/>
        </dgm:presLayoutVars>
      </dgm:prSet>
      <dgm:spPr/>
      <dgm:t>
        <a:bodyPr/>
        <a:lstStyle/>
        <a:p>
          <a:endParaRPr lang="ru-RU"/>
        </a:p>
      </dgm:t>
    </dgm:pt>
    <dgm:pt modelId="{30144B84-1EB4-4D08-8D4C-10F91662E9DC}" type="pres">
      <dgm:prSet presAssocID="{208CBD4A-F38B-42FD-A7B8-55B221257EA6}" presName="FiveNodes_1_text" presStyleLbl="node1" presStyleIdx="4" presStyleCnt="5">
        <dgm:presLayoutVars>
          <dgm:bulletEnabled val="1"/>
        </dgm:presLayoutVars>
      </dgm:prSet>
      <dgm:spPr/>
      <dgm:t>
        <a:bodyPr/>
        <a:lstStyle/>
        <a:p>
          <a:endParaRPr lang="ru-RU"/>
        </a:p>
      </dgm:t>
    </dgm:pt>
    <dgm:pt modelId="{9F281FF5-CFB8-4D4B-B183-FFD1B213AFED}" type="pres">
      <dgm:prSet presAssocID="{208CBD4A-F38B-42FD-A7B8-55B221257EA6}" presName="FiveNodes_2_text" presStyleLbl="node1" presStyleIdx="4" presStyleCnt="5">
        <dgm:presLayoutVars>
          <dgm:bulletEnabled val="1"/>
        </dgm:presLayoutVars>
      </dgm:prSet>
      <dgm:spPr/>
      <dgm:t>
        <a:bodyPr/>
        <a:lstStyle/>
        <a:p>
          <a:endParaRPr lang="ru-RU"/>
        </a:p>
      </dgm:t>
    </dgm:pt>
    <dgm:pt modelId="{B179082D-F077-411C-91DC-ED36D782D601}" type="pres">
      <dgm:prSet presAssocID="{208CBD4A-F38B-42FD-A7B8-55B221257EA6}" presName="FiveNodes_3_text" presStyleLbl="node1" presStyleIdx="4" presStyleCnt="5">
        <dgm:presLayoutVars>
          <dgm:bulletEnabled val="1"/>
        </dgm:presLayoutVars>
      </dgm:prSet>
      <dgm:spPr/>
      <dgm:t>
        <a:bodyPr/>
        <a:lstStyle/>
        <a:p>
          <a:endParaRPr lang="ru-RU"/>
        </a:p>
      </dgm:t>
    </dgm:pt>
    <dgm:pt modelId="{2C9F4351-436A-49AF-A807-5A208AD23F3A}" type="pres">
      <dgm:prSet presAssocID="{208CBD4A-F38B-42FD-A7B8-55B221257EA6}" presName="FiveNodes_4_text" presStyleLbl="node1" presStyleIdx="4" presStyleCnt="5">
        <dgm:presLayoutVars>
          <dgm:bulletEnabled val="1"/>
        </dgm:presLayoutVars>
      </dgm:prSet>
      <dgm:spPr/>
      <dgm:t>
        <a:bodyPr/>
        <a:lstStyle/>
        <a:p>
          <a:endParaRPr lang="ru-RU"/>
        </a:p>
      </dgm:t>
    </dgm:pt>
    <dgm:pt modelId="{CBD26A5A-3C63-46C7-877E-2BC437EF4E88}" type="pres">
      <dgm:prSet presAssocID="{208CBD4A-F38B-42FD-A7B8-55B221257EA6}" presName="FiveNodes_5_text" presStyleLbl="node1" presStyleIdx="4" presStyleCnt="5">
        <dgm:presLayoutVars>
          <dgm:bulletEnabled val="1"/>
        </dgm:presLayoutVars>
      </dgm:prSet>
      <dgm:spPr/>
      <dgm:t>
        <a:bodyPr/>
        <a:lstStyle/>
        <a:p>
          <a:endParaRPr lang="ru-RU"/>
        </a:p>
      </dgm:t>
    </dgm:pt>
  </dgm:ptLst>
  <dgm:cxnLst>
    <dgm:cxn modelId="{67CAE502-E294-4464-BE17-ED76F48B94E7}" type="presOf" srcId="{208CBD4A-F38B-42FD-A7B8-55B221257EA6}" destId="{59DA632C-C169-46B2-82C1-249C92B542A7}" srcOrd="0" destOrd="0" presId="urn:microsoft.com/office/officeart/2005/8/layout/vProcess5"/>
    <dgm:cxn modelId="{7377436C-2CF9-4362-BA60-2DB4CB8FF177}" srcId="{208CBD4A-F38B-42FD-A7B8-55B221257EA6}" destId="{2E776417-46BA-4219-B5B9-B3CBDC964B0C}" srcOrd="0" destOrd="0" parTransId="{14079D84-FEBF-47E6-80D4-D2CD9DEDB460}" sibTransId="{20B2528C-AC5E-495C-8FBD-86FC357780B4}"/>
    <dgm:cxn modelId="{AD01FAA3-174F-41A8-AD81-0D63EB2C258D}" type="presOf" srcId="{815DC407-50FB-426C-9B79-47E35E313883}" destId="{2C9F4351-436A-49AF-A807-5A208AD23F3A}" srcOrd="1" destOrd="0" presId="urn:microsoft.com/office/officeart/2005/8/layout/vProcess5"/>
    <dgm:cxn modelId="{74E8076D-A65A-4BC6-919E-3FB073B49F00}" srcId="{208CBD4A-F38B-42FD-A7B8-55B221257EA6}" destId="{DD0869F3-C565-453A-9D03-9DC69B3F0FF8}" srcOrd="1" destOrd="0" parTransId="{3E06D111-EC30-4BA3-A8DC-211A82357FB6}" sibTransId="{3123BA81-6446-4E06-9129-E049AC730FD6}"/>
    <dgm:cxn modelId="{F4277F7D-F74A-41BB-8706-B1759AE62044}" type="presOf" srcId="{4340BDD2-754B-4A8A-816E-85C62C979216}" destId="{9BF5C169-A629-4890-99DC-0C02C23E7FD8}" srcOrd="0" destOrd="0" presId="urn:microsoft.com/office/officeart/2005/8/layout/vProcess5"/>
    <dgm:cxn modelId="{BF8E497F-DF47-4904-AB52-C2C11273E308}" type="presOf" srcId="{2E776417-46BA-4219-B5B9-B3CBDC964B0C}" destId="{30144B84-1EB4-4D08-8D4C-10F91662E9DC}" srcOrd="1" destOrd="0" presId="urn:microsoft.com/office/officeart/2005/8/layout/vProcess5"/>
    <dgm:cxn modelId="{2554265A-AC3C-443B-B232-FFA074238B77}" type="presOf" srcId="{3E692CB9-CD10-4FDC-97A2-1E743E2A698A}" destId="{B179082D-F077-411C-91DC-ED36D782D601}" srcOrd="1" destOrd="0" presId="urn:microsoft.com/office/officeart/2005/8/layout/vProcess5"/>
    <dgm:cxn modelId="{703ECA22-3684-4705-9107-22B06F1389FB}" type="presOf" srcId="{DD0869F3-C565-453A-9D03-9DC69B3F0FF8}" destId="{3D19D4A6-DB7E-485C-A751-3369637A2519}" srcOrd="0" destOrd="0" presId="urn:microsoft.com/office/officeart/2005/8/layout/vProcess5"/>
    <dgm:cxn modelId="{A8FC60F4-0A89-4F03-80B0-3250AEF6BA56}" type="presOf" srcId="{20B2528C-AC5E-495C-8FBD-86FC357780B4}" destId="{42FA5C1A-0AC4-4B46-AB17-0A37FFA42E25}" srcOrd="0" destOrd="0" presId="urn:microsoft.com/office/officeart/2005/8/layout/vProcess5"/>
    <dgm:cxn modelId="{80DBC8B3-9EBC-43F4-BC5D-23288E83C529}" type="presOf" srcId="{7B206AE0-C491-4DF7-8625-618707094AFD}" destId="{475C9EA8-596D-4A6D-919A-6DB2BC3F7E6E}" srcOrd="0" destOrd="0" presId="urn:microsoft.com/office/officeart/2005/8/layout/vProcess5"/>
    <dgm:cxn modelId="{40DF5A22-90D9-4BE3-82BE-4A2B8EC1D754}" type="presOf" srcId="{8882B081-2058-46CA-B9CA-22A93FDE1373}" destId="{29B1E471-BC1D-40B3-B4ED-B019714950BD}" srcOrd="0" destOrd="0" presId="urn:microsoft.com/office/officeart/2005/8/layout/vProcess5"/>
    <dgm:cxn modelId="{44CB1C98-4AB2-4B0A-B012-E62597838229}" type="presOf" srcId="{DD0869F3-C565-453A-9D03-9DC69B3F0FF8}" destId="{9F281FF5-CFB8-4D4B-B183-FFD1B213AFED}" srcOrd="1" destOrd="0" presId="urn:microsoft.com/office/officeart/2005/8/layout/vProcess5"/>
    <dgm:cxn modelId="{DB076436-FEE9-47CE-98E0-4B9ADD095DAD}" type="presOf" srcId="{815DC407-50FB-426C-9B79-47E35E313883}" destId="{6B4BEE1D-2AFD-4C01-B138-F8C4D4F44FD8}" srcOrd="0" destOrd="0" presId="urn:microsoft.com/office/officeart/2005/8/layout/vProcess5"/>
    <dgm:cxn modelId="{7767B949-74FA-49DA-BDF5-626E282100C3}" srcId="{208CBD4A-F38B-42FD-A7B8-55B221257EA6}" destId="{4F7E80C4-8237-414A-B14A-D65A8CF9BFDF}" srcOrd="5" destOrd="0" parTransId="{C76B9F40-5A56-4F8E-B85A-FCA2DAC5CBBE}" sibTransId="{AAADA09B-498A-4932-9153-E871B8B80CEF}"/>
    <dgm:cxn modelId="{ED8987E3-96DA-4F68-84D5-3D6B0E847369}" type="presOf" srcId="{4340BDD2-754B-4A8A-816E-85C62C979216}" destId="{CBD26A5A-3C63-46C7-877E-2BC437EF4E88}" srcOrd="1" destOrd="0" presId="urn:microsoft.com/office/officeart/2005/8/layout/vProcess5"/>
    <dgm:cxn modelId="{FDD7ACCB-3236-4B9D-B280-C7AA7914E2CF}" srcId="{208CBD4A-F38B-42FD-A7B8-55B221257EA6}" destId="{3E692CB9-CD10-4FDC-97A2-1E743E2A698A}" srcOrd="2" destOrd="0" parTransId="{F5C68118-6ACC-4C24-9888-4D5BFF6C4C2F}" sibTransId="{8882B081-2058-46CA-B9CA-22A93FDE1373}"/>
    <dgm:cxn modelId="{8DC63224-5E4F-4C32-AEF1-4EAB3E793846}" srcId="{208CBD4A-F38B-42FD-A7B8-55B221257EA6}" destId="{4340BDD2-754B-4A8A-816E-85C62C979216}" srcOrd="4" destOrd="0" parTransId="{76EFA47E-A6D9-43DB-99F5-36E6CB66E82E}" sibTransId="{B622BB24-E55B-4E8D-990C-22CEB08EEEA4}"/>
    <dgm:cxn modelId="{042D54B7-6FD1-4BF6-A77A-9764E865F8A6}" srcId="{208CBD4A-F38B-42FD-A7B8-55B221257EA6}" destId="{815DC407-50FB-426C-9B79-47E35E313883}" srcOrd="3" destOrd="0" parTransId="{E1E39048-B797-4C84-9E17-353F80A3ADD9}" sibTransId="{7B206AE0-C491-4DF7-8625-618707094AFD}"/>
    <dgm:cxn modelId="{F3B552D6-6B8C-4084-A8A4-B079163C08A8}" type="presOf" srcId="{3E692CB9-CD10-4FDC-97A2-1E743E2A698A}" destId="{9B8E255A-A496-4161-844F-59B9E97BAB50}" srcOrd="0" destOrd="0" presId="urn:microsoft.com/office/officeart/2005/8/layout/vProcess5"/>
    <dgm:cxn modelId="{1D804976-DA57-424B-9B56-04E9FE1DE7C0}" type="presOf" srcId="{2E776417-46BA-4219-B5B9-B3CBDC964B0C}" destId="{86521DD1-AC28-4F85-9F20-EDCB1E94B25A}" srcOrd="0" destOrd="0" presId="urn:microsoft.com/office/officeart/2005/8/layout/vProcess5"/>
    <dgm:cxn modelId="{9F844A9C-3DAD-45FB-8EA2-39BA4BCEB1AA}" type="presOf" srcId="{3123BA81-6446-4E06-9129-E049AC730FD6}" destId="{F7D1A7FA-D1EF-4E05-BD75-AC04B1420F4D}" srcOrd="0" destOrd="0" presId="urn:microsoft.com/office/officeart/2005/8/layout/vProcess5"/>
    <dgm:cxn modelId="{5846369D-0EBC-4BB1-84D8-8A1F0BDCC3E6}" type="presParOf" srcId="{59DA632C-C169-46B2-82C1-249C92B542A7}" destId="{5E842420-FEB4-4BB6-946F-4DEA51E9B891}" srcOrd="0" destOrd="0" presId="urn:microsoft.com/office/officeart/2005/8/layout/vProcess5"/>
    <dgm:cxn modelId="{744774FA-A415-46F9-9850-DE8F58B4193E}" type="presParOf" srcId="{59DA632C-C169-46B2-82C1-249C92B542A7}" destId="{86521DD1-AC28-4F85-9F20-EDCB1E94B25A}" srcOrd="1" destOrd="0" presId="urn:microsoft.com/office/officeart/2005/8/layout/vProcess5"/>
    <dgm:cxn modelId="{3DEE9DC0-DD3E-4D92-AB51-5A5659697FF9}" type="presParOf" srcId="{59DA632C-C169-46B2-82C1-249C92B542A7}" destId="{3D19D4A6-DB7E-485C-A751-3369637A2519}" srcOrd="2" destOrd="0" presId="urn:microsoft.com/office/officeart/2005/8/layout/vProcess5"/>
    <dgm:cxn modelId="{247F6070-B1FB-48DA-9D58-9B4B85426C33}" type="presParOf" srcId="{59DA632C-C169-46B2-82C1-249C92B542A7}" destId="{9B8E255A-A496-4161-844F-59B9E97BAB50}" srcOrd="3" destOrd="0" presId="urn:microsoft.com/office/officeart/2005/8/layout/vProcess5"/>
    <dgm:cxn modelId="{D49ECA8B-9EC5-45C9-B3BF-E2A26DC803DA}" type="presParOf" srcId="{59DA632C-C169-46B2-82C1-249C92B542A7}" destId="{6B4BEE1D-2AFD-4C01-B138-F8C4D4F44FD8}" srcOrd="4" destOrd="0" presId="urn:microsoft.com/office/officeart/2005/8/layout/vProcess5"/>
    <dgm:cxn modelId="{296F4FB3-F126-466B-9904-7E9D279B86CA}" type="presParOf" srcId="{59DA632C-C169-46B2-82C1-249C92B542A7}" destId="{9BF5C169-A629-4890-99DC-0C02C23E7FD8}" srcOrd="5" destOrd="0" presId="urn:microsoft.com/office/officeart/2005/8/layout/vProcess5"/>
    <dgm:cxn modelId="{1BC6B1B0-31C5-4769-981D-71C39B0575F0}" type="presParOf" srcId="{59DA632C-C169-46B2-82C1-249C92B542A7}" destId="{42FA5C1A-0AC4-4B46-AB17-0A37FFA42E25}" srcOrd="6" destOrd="0" presId="urn:microsoft.com/office/officeart/2005/8/layout/vProcess5"/>
    <dgm:cxn modelId="{FF59D6CE-6818-4091-90DF-5C0C3B0B2A85}" type="presParOf" srcId="{59DA632C-C169-46B2-82C1-249C92B542A7}" destId="{F7D1A7FA-D1EF-4E05-BD75-AC04B1420F4D}" srcOrd="7" destOrd="0" presId="urn:microsoft.com/office/officeart/2005/8/layout/vProcess5"/>
    <dgm:cxn modelId="{13C34A92-8A8B-4632-A911-EA59A69BA703}" type="presParOf" srcId="{59DA632C-C169-46B2-82C1-249C92B542A7}" destId="{29B1E471-BC1D-40B3-B4ED-B019714950BD}" srcOrd="8" destOrd="0" presId="urn:microsoft.com/office/officeart/2005/8/layout/vProcess5"/>
    <dgm:cxn modelId="{8CDB2129-EB13-4B32-8367-645B5D70E5A8}" type="presParOf" srcId="{59DA632C-C169-46B2-82C1-249C92B542A7}" destId="{475C9EA8-596D-4A6D-919A-6DB2BC3F7E6E}" srcOrd="9" destOrd="0" presId="urn:microsoft.com/office/officeart/2005/8/layout/vProcess5"/>
    <dgm:cxn modelId="{D7DD6DC8-334F-450F-9DB6-E80B75AF0DA5}" type="presParOf" srcId="{59DA632C-C169-46B2-82C1-249C92B542A7}" destId="{30144B84-1EB4-4D08-8D4C-10F91662E9DC}" srcOrd="10" destOrd="0" presId="urn:microsoft.com/office/officeart/2005/8/layout/vProcess5"/>
    <dgm:cxn modelId="{1486FB4F-06A4-4005-A2E1-2F375CC134A7}" type="presParOf" srcId="{59DA632C-C169-46B2-82C1-249C92B542A7}" destId="{9F281FF5-CFB8-4D4B-B183-FFD1B213AFED}" srcOrd="11" destOrd="0" presId="urn:microsoft.com/office/officeart/2005/8/layout/vProcess5"/>
    <dgm:cxn modelId="{FAB3611D-3BA2-4B8D-BBEC-D42422CE373B}" type="presParOf" srcId="{59DA632C-C169-46B2-82C1-249C92B542A7}" destId="{B179082D-F077-411C-91DC-ED36D782D601}" srcOrd="12" destOrd="0" presId="urn:microsoft.com/office/officeart/2005/8/layout/vProcess5"/>
    <dgm:cxn modelId="{FA9EE003-4352-4453-B8D3-BF93FC9D79D2}" type="presParOf" srcId="{59DA632C-C169-46B2-82C1-249C92B542A7}" destId="{2C9F4351-436A-49AF-A807-5A208AD23F3A}" srcOrd="13" destOrd="0" presId="urn:microsoft.com/office/officeart/2005/8/layout/vProcess5"/>
    <dgm:cxn modelId="{A3078814-3BDB-43EF-A211-14E0EE64D87C}" type="presParOf" srcId="{59DA632C-C169-46B2-82C1-249C92B542A7}" destId="{CBD26A5A-3C63-46C7-877E-2BC437EF4E88}" srcOrd="14" destOrd="0" presId="urn:microsoft.com/office/officeart/2005/8/layout/vProcess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8A75C92F-A575-4D2F-A091-D71162A25243}" type="doc">
      <dgm:prSet loTypeId="urn:microsoft.com/office/officeart/2005/8/layout/vProcess5" loCatId="process" qsTypeId="urn:microsoft.com/office/officeart/2005/8/quickstyle/simple1" qsCatId="simple" csTypeId="urn:microsoft.com/office/officeart/2005/8/colors/accent1_2" csCatId="accent1" phldr="1"/>
      <dgm:spPr/>
      <dgm:t>
        <a:bodyPr/>
        <a:lstStyle/>
        <a:p>
          <a:endParaRPr lang="ru-RU"/>
        </a:p>
      </dgm:t>
    </dgm:pt>
    <dgm:pt modelId="{8EDA1C97-9E2E-4EDF-95C3-EA8E943B3DD0}">
      <dgm:prSet phldrT="[Текст]" custT="1"/>
      <dgm:spPr>
        <a:solidFill>
          <a:srgbClr val="280050"/>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pPr algn="just"/>
          <a:r>
            <a:rPr lang="ru-RU" sz="2800" i="1" dirty="0" smtClean="0">
              <a:latin typeface="Times New Roman" panose="02020603050405020304" pitchFamily="18" charset="0"/>
              <a:cs typeface="Times New Roman" panose="02020603050405020304" pitchFamily="18" charset="0"/>
            </a:rPr>
            <a:t>       Боязнь людей как таковых из-за низкой социальной активности.</a:t>
          </a:r>
          <a:endParaRPr lang="ru-RU" sz="2800" i="1" dirty="0">
            <a:latin typeface="Times New Roman" panose="02020603050405020304" pitchFamily="18" charset="0"/>
            <a:cs typeface="Times New Roman" panose="02020603050405020304" pitchFamily="18" charset="0"/>
          </a:endParaRPr>
        </a:p>
      </dgm:t>
    </dgm:pt>
    <dgm:pt modelId="{860E56AC-19D7-4022-A232-D6788173B6AC}" type="parTrans" cxnId="{0905115A-C857-4372-8CEB-08EA6322B165}">
      <dgm:prSet/>
      <dgm:spPr/>
      <dgm:t>
        <a:bodyPr/>
        <a:lstStyle/>
        <a:p>
          <a:endParaRPr lang="ru-RU"/>
        </a:p>
      </dgm:t>
    </dgm:pt>
    <dgm:pt modelId="{D3BE36C8-ACE0-4E0B-8029-B7452C34FB33}" type="sibTrans" cxnId="{0905115A-C857-4372-8CEB-08EA6322B165}">
      <dgm:prSet/>
      <dgm:spPr>
        <a:solidFill>
          <a:srgbClr val="E8D1FF">
            <a:alpha val="90000"/>
          </a:srgbClr>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endParaRPr lang="ru-RU"/>
        </a:p>
      </dgm:t>
    </dgm:pt>
    <dgm:pt modelId="{6E8D8938-B281-496F-A383-F2BE73E3330A}">
      <dgm:prSet phldrT="[Текст]" custT="1"/>
      <dgm:spPr>
        <a:solidFill>
          <a:srgbClr val="5400A8"/>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pPr algn="just"/>
          <a:r>
            <a:rPr lang="ru-RU" sz="3500" dirty="0" smtClean="0"/>
            <a:t>       </a:t>
          </a:r>
          <a:r>
            <a:rPr lang="ru-RU" sz="2800" i="1" dirty="0" smtClean="0">
              <a:latin typeface="Times New Roman" panose="02020603050405020304" pitchFamily="18" charset="0"/>
              <a:cs typeface="Times New Roman" panose="02020603050405020304" pitchFamily="18" charset="0"/>
            </a:rPr>
            <a:t>Боязнь сказать глупость или оговориться.</a:t>
          </a:r>
          <a:endParaRPr lang="ru-RU" sz="2800" i="1" dirty="0">
            <a:latin typeface="Times New Roman" panose="02020603050405020304" pitchFamily="18" charset="0"/>
            <a:cs typeface="Times New Roman" panose="02020603050405020304" pitchFamily="18" charset="0"/>
          </a:endParaRPr>
        </a:p>
      </dgm:t>
    </dgm:pt>
    <dgm:pt modelId="{528246C5-70C3-4D78-B63F-4F82A9D465EE}" type="parTrans" cxnId="{BAFF3D6C-427E-4458-8B5A-F72C59156BF2}">
      <dgm:prSet/>
      <dgm:spPr/>
      <dgm:t>
        <a:bodyPr/>
        <a:lstStyle/>
        <a:p>
          <a:endParaRPr lang="ru-RU"/>
        </a:p>
      </dgm:t>
    </dgm:pt>
    <dgm:pt modelId="{ACC1FF00-FA7C-4942-A3C9-D82258280F05}" type="sibTrans" cxnId="{BAFF3D6C-427E-4458-8B5A-F72C59156BF2}">
      <dgm:prSet/>
      <dgm:spPr>
        <a:solidFill>
          <a:srgbClr val="E8D1FF">
            <a:alpha val="90000"/>
          </a:srgbClr>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endParaRPr lang="ru-RU"/>
        </a:p>
      </dgm:t>
    </dgm:pt>
    <dgm:pt modelId="{AB1B324A-AC83-4DD1-BF3B-2520E3C2FB7F}">
      <dgm:prSet phldrT="[Текст]" custT="1"/>
      <dgm:spPr>
        <a:solidFill>
          <a:srgbClr val="7100E2"/>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pPr algn="just"/>
          <a:r>
            <a:rPr lang="ru-RU" sz="2800" i="1" dirty="0" smtClean="0">
              <a:latin typeface="Times New Roman" panose="02020603050405020304" pitchFamily="18" charset="0"/>
              <a:cs typeface="Times New Roman" panose="02020603050405020304" pitchFamily="18" charset="0"/>
            </a:rPr>
            <a:t>        Постоянное накручивание себе той мысли, что слушатели негативно настроены по отношению к вам …</a:t>
          </a:r>
          <a:endParaRPr lang="ru-RU" sz="2800" i="1" dirty="0">
            <a:latin typeface="Times New Roman" panose="02020603050405020304" pitchFamily="18" charset="0"/>
            <a:cs typeface="Times New Roman" panose="02020603050405020304" pitchFamily="18" charset="0"/>
          </a:endParaRPr>
        </a:p>
      </dgm:t>
    </dgm:pt>
    <dgm:pt modelId="{451EC38C-DEAE-4CAB-BD72-8FC039F027E8}" type="parTrans" cxnId="{C92643F2-E107-4983-9918-66C8950C12F0}">
      <dgm:prSet/>
      <dgm:spPr/>
      <dgm:t>
        <a:bodyPr/>
        <a:lstStyle/>
        <a:p>
          <a:endParaRPr lang="ru-RU"/>
        </a:p>
      </dgm:t>
    </dgm:pt>
    <dgm:pt modelId="{18C812B8-43D9-4F89-A5C3-1ABB150375A9}" type="sibTrans" cxnId="{C92643F2-E107-4983-9918-66C8950C12F0}">
      <dgm:prSet/>
      <dgm:spPr/>
      <dgm:t>
        <a:bodyPr/>
        <a:lstStyle/>
        <a:p>
          <a:endParaRPr lang="ru-RU"/>
        </a:p>
      </dgm:t>
    </dgm:pt>
    <dgm:pt modelId="{6FBED359-B4FB-4F7B-A155-D3D5208EAF60}" type="pres">
      <dgm:prSet presAssocID="{8A75C92F-A575-4D2F-A091-D71162A25243}" presName="outerComposite" presStyleCnt="0">
        <dgm:presLayoutVars>
          <dgm:chMax val="5"/>
          <dgm:dir/>
          <dgm:resizeHandles val="exact"/>
        </dgm:presLayoutVars>
      </dgm:prSet>
      <dgm:spPr/>
      <dgm:t>
        <a:bodyPr/>
        <a:lstStyle/>
        <a:p>
          <a:endParaRPr lang="ru-RU"/>
        </a:p>
      </dgm:t>
    </dgm:pt>
    <dgm:pt modelId="{EADA45C3-D015-43A9-8F18-3666994AF50F}" type="pres">
      <dgm:prSet presAssocID="{8A75C92F-A575-4D2F-A091-D71162A25243}" presName="dummyMaxCanvas" presStyleCnt="0">
        <dgm:presLayoutVars/>
      </dgm:prSet>
      <dgm:spPr/>
    </dgm:pt>
    <dgm:pt modelId="{0FDAA02B-F2C1-49B4-8F03-3EF270F9E599}" type="pres">
      <dgm:prSet presAssocID="{8A75C92F-A575-4D2F-A091-D71162A25243}" presName="ThreeNodes_1" presStyleLbl="node1" presStyleIdx="0" presStyleCnt="3" custScaleY="98542">
        <dgm:presLayoutVars>
          <dgm:bulletEnabled val="1"/>
        </dgm:presLayoutVars>
      </dgm:prSet>
      <dgm:spPr/>
      <dgm:t>
        <a:bodyPr/>
        <a:lstStyle/>
        <a:p>
          <a:endParaRPr lang="ru-RU"/>
        </a:p>
      </dgm:t>
    </dgm:pt>
    <dgm:pt modelId="{A55D0376-377E-436F-A7CB-6688C3AFE6AD}" type="pres">
      <dgm:prSet presAssocID="{8A75C92F-A575-4D2F-A091-D71162A25243}" presName="ThreeNodes_2" presStyleLbl="node1" presStyleIdx="1" presStyleCnt="3" custScaleX="103397">
        <dgm:presLayoutVars>
          <dgm:bulletEnabled val="1"/>
        </dgm:presLayoutVars>
      </dgm:prSet>
      <dgm:spPr/>
      <dgm:t>
        <a:bodyPr/>
        <a:lstStyle/>
        <a:p>
          <a:endParaRPr lang="ru-RU"/>
        </a:p>
      </dgm:t>
    </dgm:pt>
    <dgm:pt modelId="{31C8BC14-2F97-4EAD-A910-D055A5BB6864}" type="pres">
      <dgm:prSet presAssocID="{8A75C92F-A575-4D2F-A091-D71162A25243}" presName="ThreeNodes_3" presStyleLbl="node1" presStyleIdx="2" presStyleCnt="3" custScaleX="109399" custScaleY="108042">
        <dgm:presLayoutVars>
          <dgm:bulletEnabled val="1"/>
        </dgm:presLayoutVars>
      </dgm:prSet>
      <dgm:spPr/>
      <dgm:t>
        <a:bodyPr/>
        <a:lstStyle/>
        <a:p>
          <a:endParaRPr lang="ru-RU"/>
        </a:p>
      </dgm:t>
    </dgm:pt>
    <dgm:pt modelId="{BCFD8F34-E953-4CCC-B8AD-9C47905DBA77}" type="pres">
      <dgm:prSet presAssocID="{8A75C92F-A575-4D2F-A091-D71162A25243}" presName="ThreeConn_1-2" presStyleLbl="fgAccFollowNode1" presStyleIdx="0" presStyleCnt="2">
        <dgm:presLayoutVars>
          <dgm:bulletEnabled val="1"/>
        </dgm:presLayoutVars>
      </dgm:prSet>
      <dgm:spPr/>
      <dgm:t>
        <a:bodyPr/>
        <a:lstStyle/>
        <a:p>
          <a:endParaRPr lang="ru-RU"/>
        </a:p>
      </dgm:t>
    </dgm:pt>
    <dgm:pt modelId="{5E6AAFD7-9033-4166-B3B8-4B4668150F62}" type="pres">
      <dgm:prSet presAssocID="{8A75C92F-A575-4D2F-A091-D71162A25243}" presName="ThreeConn_2-3" presStyleLbl="fgAccFollowNode1" presStyleIdx="1" presStyleCnt="2">
        <dgm:presLayoutVars>
          <dgm:bulletEnabled val="1"/>
        </dgm:presLayoutVars>
      </dgm:prSet>
      <dgm:spPr/>
      <dgm:t>
        <a:bodyPr/>
        <a:lstStyle/>
        <a:p>
          <a:endParaRPr lang="ru-RU"/>
        </a:p>
      </dgm:t>
    </dgm:pt>
    <dgm:pt modelId="{044A2C39-2BD9-4861-9D1F-8029D00A2187}" type="pres">
      <dgm:prSet presAssocID="{8A75C92F-A575-4D2F-A091-D71162A25243}" presName="ThreeNodes_1_text" presStyleLbl="node1" presStyleIdx="2" presStyleCnt="3">
        <dgm:presLayoutVars>
          <dgm:bulletEnabled val="1"/>
        </dgm:presLayoutVars>
      </dgm:prSet>
      <dgm:spPr/>
      <dgm:t>
        <a:bodyPr/>
        <a:lstStyle/>
        <a:p>
          <a:endParaRPr lang="ru-RU"/>
        </a:p>
      </dgm:t>
    </dgm:pt>
    <dgm:pt modelId="{809EF7E0-AD6C-4A8F-97A1-77B05486D248}" type="pres">
      <dgm:prSet presAssocID="{8A75C92F-A575-4D2F-A091-D71162A25243}" presName="ThreeNodes_2_text" presStyleLbl="node1" presStyleIdx="2" presStyleCnt="3">
        <dgm:presLayoutVars>
          <dgm:bulletEnabled val="1"/>
        </dgm:presLayoutVars>
      </dgm:prSet>
      <dgm:spPr/>
      <dgm:t>
        <a:bodyPr/>
        <a:lstStyle/>
        <a:p>
          <a:endParaRPr lang="ru-RU"/>
        </a:p>
      </dgm:t>
    </dgm:pt>
    <dgm:pt modelId="{036B7406-E4F4-4470-848F-CFAA6E1FFB1A}" type="pres">
      <dgm:prSet presAssocID="{8A75C92F-A575-4D2F-A091-D71162A25243}" presName="ThreeNodes_3_text" presStyleLbl="node1" presStyleIdx="2" presStyleCnt="3">
        <dgm:presLayoutVars>
          <dgm:bulletEnabled val="1"/>
        </dgm:presLayoutVars>
      </dgm:prSet>
      <dgm:spPr/>
      <dgm:t>
        <a:bodyPr/>
        <a:lstStyle/>
        <a:p>
          <a:endParaRPr lang="ru-RU"/>
        </a:p>
      </dgm:t>
    </dgm:pt>
  </dgm:ptLst>
  <dgm:cxnLst>
    <dgm:cxn modelId="{A9B69AC9-170D-4809-B0BE-24CD1AFC9ECD}" type="presOf" srcId="{ACC1FF00-FA7C-4942-A3C9-D82258280F05}" destId="{5E6AAFD7-9033-4166-B3B8-4B4668150F62}" srcOrd="0" destOrd="0" presId="urn:microsoft.com/office/officeart/2005/8/layout/vProcess5"/>
    <dgm:cxn modelId="{ED766A03-1E1B-46F1-BAF6-0C6F56B2F49E}" type="presOf" srcId="{6E8D8938-B281-496F-A383-F2BE73E3330A}" destId="{809EF7E0-AD6C-4A8F-97A1-77B05486D248}" srcOrd="1" destOrd="0" presId="urn:microsoft.com/office/officeart/2005/8/layout/vProcess5"/>
    <dgm:cxn modelId="{0905115A-C857-4372-8CEB-08EA6322B165}" srcId="{8A75C92F-A575-4D2F-A091-D71162A25243}" destId="{8EDA1C97-9E2E-4EDF-95C3-EA8E943B3DD0}" srcOrd="0" destOrd="0" parTransId="{860E56AC-19D7-4022-A232-D6788173B6AC}" sibTransId="{D3BE36C8-ACE0-4E0B-8029-B7452C34FB33}"/>
    <dgm:cxn modelId="{CB93ABDF-8C5D-4A58-9029-A2218ED0A4E8}" type="presOf" srcId="{AB1B324A-AC83-4DD1-BF3B-2520E3C2FB7F}" destId="{036B7406-E4F4-4470-848F-CFAA6E1FFB1A}" srcOrd="1" destOrd="0" presId="urn:microsoft.com/office/officeart/2005/8/layout/vProcess5"/>
    <dgm:cxn modelId="{18F1214B-B765-4D35-8418-23028AE7EACA}" type="presOf" srcId="{6E8D8938-B281-496F-A383-F2BE73E3330A}" destId="{A55D0376-377E-436F-A7CB-6688C3AFE6AD}" srcOrd="0" destOrd="0" presId="urn:microsoft.com/office/officeart/2005/8/layout/vProcess5"/>
    <dgm:cxn modelId="{D024355A-961B-4749-AA98-98EF8FFB895C}" type="presOf" srcId="{8EDA1C97-9E2E-4EDF-95C3-EA8E943B3DD0}" destId="{044A2C39-2BD9-4861-9D1F-8029D00A2187}" srcOrd="1" destOrd="0" presId="urn:microsoft.com/office/officeart/2005/8/layout/vProcess5"/>
    <dgm:cxn modelId="{3FE3E4C1-D1D2-40B0-82DD-E41AE41E1E83}" type="presOf" srcId="{8A75C92F-A575-4D2F-A091-D71162A25243}" destId="{6FBED359-B4FB-4F7B-A155-D3D5208EAF60}" srcOrd="0" destOrd="0" presId="urn:microsoft.com/office/officeart/2005/8/layout/vProcess5"/>
    <dgm:cxn modelId="{C92643F2-E107-4983-9918-66C8950C12F0}" srcId="{8A75C92F-A575-4D2F-A091-D71162A25243}" destId="{AB1B324A-AC83-4DD1-BF3B-2520E3C2FB7F}" srcOrd="2" destOrd="0" parTransId="{451EC38C-DEAE-4CAB-BD72-8FC039F027E8}" sibTransId="{18C812B8-43D9-4F89-A5C3-1ABB150375A9}"/>
    <dgm:cxn modelId="{D392CFAE-04E4-490F-9D55-82523CA08020}" type="presOf" srcId="{8EDA1C97-9E2E-4EDF-95C3-EA8E943B3DD0}" destId="{0FDAA02B-F2C1-49B4-8F03-3EF270F9E599}" srcOrd="0" destOrd="0" presId="urn:microsoft.com/office/officeart/2005/8/layout/vProcess5"/>
    <dgm:cxn modelId="{BAFF3D6C-427E-4458-8B5A-F72C59156BF2}" srcId="{8A75C92F-A575-4D2F-A091-D71162A25243}" destId="{6E8D8938-B281-496F-A383-F2BE73E3330A}" srcOrd="1" destOrd="0" parTransId="{528246C5-70C3-4D78-B63F-4F82A9D465EE}" sibTransId="{ACC1FF00-FA7C-4942-A3C9-D82258280F05}"/>
    <dgm:cxn modelId="{1250A23C-7182-4FD1-8824-75192215E7DC}" type="presOf" srcId="{AB1B324A-AC83-4DD1-BF3B-2520E3C2FB7F}" destId="{31C8BC14-2F97-4EAD-A910-D055A5BB6864}" srcOrd="0" destOrd="0" presId="urn:microsoft.com/office/officeart/2005/8/layout/vProcess5"/>
    <dgm:cxn modelId="{D362CCC5-BB69-4C20-9F89-666390AFFAB4}" type="presOf" srcId="{D3BE36C8-ACE0-4E0B-8029-B7452C34FB33}" destId="{BCFD8F34-E953-4CCC-B8AD-9C47905DBA77}" srcOrd="0" destOrd="0" presId="urn:microsoft.com/office/officeart/2005/8/layout/vProcess5"/>
    <dgm:cxn modelId="{12B8AD74-81B1-49D6-AB44-F17298E126D4}" type="presParOf" srcId="{6FBED359-B4FB-4F7B-A155-D3D5208EAF60}" destId="{EADA45C3-D015-43A9-8F18-3666994AF50F}" srcOrd="0" destOrd="0" presId="urn:microsoft.com/office/officeart/2005/8/layout/vProcess5"/>
    <dgm:cxn modelId="{939CE6D8-4AC8-47DE-A78B-149335B6170B}" type="presParOf" srcId="{6FBED359-B4FB-4F7B-A155-D3D5208EAF60}" destId="{0FDAA02B-F2C1-49B4-8F03-3EF270F9E599}" srcOrd="1" destOrd="0" presId="urn:microsoft.com/office/officeart/2005/8/layout/vProcess5"/>
    <dgm:cxn modelId="{9F074578-4CAC-48A4-9C58-510629FB5235}" type="presParOf" srcId="{6FBED359-B4FB-4F7B-A155-D3D5208EAF60}" destId="{A55D0376-377E-436F-A7CB-6688C3AFE6AD}" srcOrd="2" destOrd="0" presId="urn:microsoft.com/office/officeart/2005/8/layout/vProcess5"/>
    <dgm:cxn modelId="{733C976C-1D3F-46DF-AA0E-12781B255499}" type="presParOf" srcId="{6FBED359-B4FB-4F7B-A155-D3D5208EAF60}" destId="{31C8BC14-2F97-4EAD-A910-D055A5BB6864}" srcOrd="3" destOrd="0" presId="urn:microsoft.com/office/officeart/2005/8/layout/vProcess5"/>
    <dgm:cxn modelId="{E0333ED1-9F62-4D13-819E-751F06067C48}" type="presParOf" srcId="{6FBED359-B4FB-4F7B-A155-D3D5208EAF60}" destId="{BCFD8F34-E953-4CCC-B8AD-9C47905DBA77}" srcOrd="4" destOrd="0" presId="urn:microsoft.com/office/officeart/2005/8/layout/vProcess5"/>
    <dgm:cxn modelId="{53E0B2DD-E003-4711-9727-32AECF883B22}" type="presParOf" srcId="{6FBED359-B4FB-4F7B-A155-D3D5208EAF60}" destId="{5E6AAFD7-9033-4166-B3B8-4B4668150F62}" srcOrd="5" destOrd="0" presId="urn:microsoft.com/office/officeart/2005/8/layout/vProcess5"/>
    <dgm:cxn modelId="{7A4EEFD9-198B-4FA6-8A50-AD13197E9FB4}" type="presParOf" srcId="{6FBED359-B4FB-4F7B-A155-D3D5208EAF60}" destId="{044A2C39-2BD9-4861-9D1F-8029D00A2187}" srcOrd="6" destOrd="0" presId="urn:microsoft.com/office/officeart/2005/8/layout/vProcess5"/>
    <dgm:cxn modelId="{36921AA3-389B-4139-A39D-DCEC3917D7C8}" type="presParOf" srcId="{6FBED359-B4FB-4F7B-A155-D3D5208EAF60}" destId="{809EF7E0-AD6C-4A8F-97A1-77B05486D248}" srcOrd="7" destOrd="0" presId="urn:microsoft.com/office/officeart/2005/8/layout/vProcess5"/>
    <dgm:cxn modelId="{719A7606-46C3-4ED9-B807-FD033DC27DB3}" type="presParOf" srcId="{6FBED359-B4FB-4F7B-A155-D3D5208EAF60}" destId="{036B7406-E4F4-4470-848F-CFAA6E1FFB1A}" srcOrd="8" destOrd="0" presId="urn:microsoft.com/office/officeart/2005/8/layout/vProcess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6A9F20BA-2DC6-4781-9F55-202244CA1F39}" type="doc">
      <dgm:prSet loTypeId="urn:microsoft.com/office/officeart/2005/8/layout/vProcess5" loCatId="process" qsTypeId="urn:microsoft.com/office/officeart/2005/8/quickstyle/simple1" qsCatId="simple" csTypeId="urn:microsoft.com/office/officeart/2005/8/colors/accent1_2" csCatId="accent1" phldr="1"/>
      <dgm:spPr/>
      <dgm:t>
        <a:bodyPr/>
        <a:lstStyle/>
        <a:p>
          <a:endParaRPr lang="ru-RU"/>
        </a:p>
      </dgm:t>
    </dgm:pt>
    <dgm:pt modelId="{A489CC6E-A468-4217-BFE7-4A6A3EC7B522}">
      <dgm:prSet phldrT="[Текст]"/>
      <dgm:spPr>
        <a:solidFill>
          <a:srgbClr val="17002E"/>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pPr algn="just"/>
          <a:r>
            <a:rPr lang="ru-RU" i="1" dirty="0" smtClean="0">
              <a:latin typeface="Times New Roman" panose="02020603050405020304" pitchFamily="18" charset="0"/>
              <a:cs typeface="Times New Roman" panose="02020603050405020304" pitchFamily="18" charset="0"/>
            </a:rPr>
            <a:t>       Опыт общения с большой аудиторией, который поможет развить коммуникативные навыки.</a:t>
          </a:r>
          <a:endParaRPr lang="ru-RU" i="1" dirty="0">
            <a:latin typeface="Times New Roman" panose="02020603050405020304" pitchFamily="18" charset="0"/>
            <a:cs typeface="Times New Roman" panose="02020603050405020304" pitchFamily="18" charset="0"/>
          </a:endParaRPr>
        </a:p>
      </dgm:t>
    </dgm:pt>
    <dgm:pt modelId="{9CC7A27D-3393-49E8-B950-55F46A365E87}" type="parTrans" cxnId="{3303CB76-27D2-4B0A-B71B-1DDD4F40B2D0}">
      <dgm:prSet/>
      <dgm:spPr/>
      <dgm:t>
        <a:bodyPr/>
        <a:lstStyle/>
        <a:p>
          <a:endParaRPr lang="ru-RU"/>
        </a:p>
      </dgm:t>
    </dgm:pt>
    <dgm:pt modelId="{56C27334-C8DC-468B-9DBF-F34CA50DAC1A}" type="sibTrans" cxnId="{3303CB76-27D2-4B0A-B71B-1DDD4F40B2D0}">
      <dgm:prSet/>
      <dgm:spPr>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endParaRPr lang="ru-RU"/>
        </a:p>
      </dgm:t>
    </dgm:pt>
    <dgm:pt modelId="{CB30B14F-A75A-4414-9206-1416FADA3161}">
      <dgm:prSet phldrT="[Текст]"/>
      <dgm:spPr>
        <a:solidFill>
          <a:srgbClr val="280050"/>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pPr algn="just"/>
          <a:r>
            <a:rPr lang="ru-RU" i="1" dirty="0" smtClean="0">
              <a:latin typeface="Times New Roman" panose="02020603050405020304" pitchFamily="18" charset="0"/>
              <a:cs typeface="Times New Roman" panose="02020603050405020304" pitchFamily="18" charset="0"/>
            </a:rPr>
            <a:t>       В процессе подготовки, вы углубите свои знания, связанные с темой выступления.</a:t>
          </a:r>
          <a:endParaRPr lang="ru-RU" i="1" dirty="0">
            <a:latin typeface="Times New Roman" panose="02020603050405020304" pitchFamily="18" charset="0"/>
            <a:cs typeface="Times New Roman" panose="02020603050405020304" pitchFamily="18" charset="0"/>
          </a:endParaRPr>
        </a:p>
      </dgm:t>
    </dgm:pt>
    <dgm:pt modelId="{E6032551-D99F-4A27-932F-A471F6BB1C13}" type="parTrans" cxnId="{5FF0647B-FD15-4993-A205-93D2BD4554AD}">
      <dgm:prSet/>
      <dgm:spPr/>
      <dgm:t>
        <a:bodyPr/>
        <a:lstStyle/>
        <a:p>
          <a:endParaRPr lang="ru-RU"/>
        </a:p>
      </dgm:t>
    </dgm:pt>
    <dgm:pt modelId="{139B52CC-30B6-416A-A197-626ED7615156}" type="sibTrans" cxnId="{5FF0647B-FD15-4993-A205-93D2BD4554AD}">
      <dgm:prSet/>
      <dgm:spPr>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endParaRPr lang="ru-RU"/>
        </a:p>
      </dgm:t>
    </dgm:pt>
    <dgm:pt modelId="{A2E41ADE-6799-489F-95FD-CB28B2627E5E}">
      <dgm:prSet phldrT="[Текст]" custT="1"/>
      <dgm:spPr>
        <a:solidFill>
          <a:srgbClr val="3D007A"/>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pPr algn="just"/>
          <a:r>
            <a:rPr lang="ru-RU" sz="2100" dirty="0" smtClean="0"/>
            <a:t>       </a:t>
          </a:r>
          <a:r>
            <a:rPr lang="ru-RU" sz="2400" i="1" dirty="0" smtClean="0">
              <a:latin typeface="Times New Roman" panose="02020603050405020304" pitchFamily="18" charset="0"/>
              <a:cs typeface="Times New Roman" panose="02020603050405020304" pitchFamily="18" charset="0"/>
            </a:rPr>
            <a:t>На студенческих конференциях вашу речь заметят влиятельные деятели, что может оказать вам услугу в будущем.</a:t>
          </a:r>
          <a:endParaRPr lang="ru-RU" sz="2400" i="1" dirty="0">
            <a:latin typeface="Times New Roman" panose="02020603050405020304" pitchFamily="18" charset="0"/>
            <a:cs typeface="Times New Roman" panose="02020603050405020304" pitchFamily="18" charset="0"/>
          </a:endParaRPr>
        </a:p>
      </dgm:t>
    </dgm:pt>
    <dgm:pt modelId="{6C24FF11-884D-437D-AB5F-B99AA1E987C9}" type="parTrans" cxnId="{4F5C0E1E-9404-4BB0-BE76-B73F04DB3EDA}">
      <dgm:prSet/>
      <dgm:spPr/>
      <dgm:t>
        <a:bodyPr/>
        <a:lstStyle/>
        <a:p>
          <a:endParaRPr lang="ru-RU"/>
        </a:p>
      </dgm:t>
    </dgm:pt>
    <dgm:pt modelId="{8572B12C-8C1E-48FE-93F0-FF4EBE2FBCC9}" type="sibTrans" cxnId="{4F5C0E1E-9404-4BB0-BE76-B73F04DB3EDA}">
      <dgm:prSet/>
      <dgm:spPr>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endParaRPr lang="ru-RU"/>
        </a:p>
      </dgm:t>
    </dgm:pt>
    <dgm:pt modelId="{55C9B716-FD37-4AEC-8274-72C33AE79ED5}">
      <dgm:prSet phldrT="[Текст]"/>
      <dgm:spPr>
        <a:solidFill>
          <a:srgbClr val="5400A8"/>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pPr algn="just"/>
          <a:r>
            <a:rPr lang="ru-RU" i="1" dirty="0" smtClean="0">
              <a:latin typeface="Times New Roman" panose="02020603050405020304" pitchFamily="18" charset="0"/>
              <a:cs typeface="Times New Roman" panose="02020603050405020304" pitchFamily="18" charset="0"/>
            </a:rPr>
            <a:t>       При правильной подготовке к докладам, в скором времени ваша речь станет более грамотной.</a:t>
          </a:r>
          <a:endParaRPr lang="ru-RU" i="1" dirty="0">
            <a:latin typeface="Times New Roman" panose="02020603050405020304" pitchFamily="18" charset="0"/>
            <a:cs typeface="Times New Roman" panose="02020603050405020304" pitchFamily="18" charset="0"/>
          </a:endParaRPr>
        </a:p>
      </dgm:t>
    </dgm:pt>
    <dgm:pt modelId="{15647F59-30A1-4A56-809D-367201FB5723}" type="parTrans" cxnId="{CCE3EF4C-FF44-4C2A-8F11-3C947169CAA1}">
      <dgm:prSet/>
      <dgm:spPr/>
      <dgm:t>
        <a:bodyPr/>
        <a:lstStyle/>
        <a:p>
          <a:endParaRPr lang="ru-RU"/>
        </a:p>
      </dgm:t>
    </dgm:pt>
    <dgm:pt modelId="{C3ED99E7-CAA7-4298-AC97-03FD98C56936}" type="sibTrans" cxnId="{CCE3EF4C-FF44-4C2A-8F11-3C947169CAA1}">
      <dgm:prSet/>
      <dgm:spPr/>
      <dgm:t>
        <a:bodyPr/>
        <a:lstStyle/>
        <a:p>
          <a:endParaRPr lang="ru-RU"/>
        </a:p>
      </dgm:t>
    </dgm:pt>
    <dgm:pt modelId="{5C2EE93E-F32E-44F9-9B52-688CF2B6EF0C}" type="pres">
      <dgm:prSet presAssocID="{6A9F20BA-2DC6-4781-9F55-202244CA1F39}" presName="outerComposite" presStyleCnt="0">
        <dgm:presLayoutVars>
          <dgm:chMax val="5"/>
          <dgm:dir/>
          <dgm:resizeHandles val="exact"/>
        </dgm:presLayoutVars>
      </dgm:prSet>
      <dgm:spPr/>
      <dgm:t>
        <a:bodyPr/>
        <a:lstStyle/>
        <a:p>
          <a:endParaRPr lang="ru-RU"/>
        </a:p>
      </dgm:t>
    </dgm:pt>
    <dgm:pt modelId="{628DD10D-433C-40F8-8667-1C85221ACD91}" type="pres">
      <dgm:prSet presAssocID="{6A9F20BA-2DC6-4781-9F55-202244CA1F39}" presName="dummyMaxCanvas" presStyleCnt="0">
        <dgm:presLayoutVars/>
      </dgm:prSet>
      <dgm:spPr/>
    </dgm:pt>
    <dgm:pt modelId="{0DC3EBAC-C6CD-492D-9A65-921ACDFE05B2}" type="pres">
      <dgm:prSet presAssocID="{6A9F20BA-2DC6-4781-9F55-202244CA1F39}" presName="FourNodes_1" presStyleLbl="node1" presStyleIdx="0" presStyleCnt="4">
        <dgm:presLayoutVars>
          <dgm:bulletEnabled val="1"/>
        </dgm:presLayoutVars>
      </dgm:prSet>
      <dgm:spPr/>
      <dgm:t>
        <a:bodyPr/>
        <a:lstStyle/>
        <a:p>
          <a:endParaRPr lang="ru-RU"/>
        </a:p>
      </dgm:t>
    </dgm:pt>
    <dgm:pt modelId="{CF445378-61D9-432D-A941-62C57955E416}" type="pres">
      <dgm:prSet presAssocID="{6A9F20BA-2DC6-4781-9F55-202244CA1F39}" presName="FourNodes_2" presStyleLbl="node1" presStyleIdx="1" presStyleCnt="4">
        <dgm:presLayoutVars>
          <dgm:bulletEnabled val="1"/>
        </dgm:presLayoutVars>
      </dgm:prSet>
      <dgm:spPr/>
      <dgm:t>
        <a:bodyPr/>
        <a:lstStyle/>
        <a:p>
          <a:endParaRPr lang="ru-RU"/>
        </a:p>
      </dgm:t>
    </dgm:pt>
    <dgm:pt modelId="{F255E02F-566D-426F-958A-ACC6BEF53483}" type="pres">
      <dgm:prSet presAssocID="{6A9F20BA-2DC6-4781-9F55-202244CA1F39}" presName="FourNodes_3" presStyleLbl="node1" presStyleIdx="2" presStyleCnt="4">
        <dgm:presLayoutVars>
          <dgm:bulletEnabled val="1"/>
        </dgm:presLayoutVars>
      </dgm:prSet>
      <dgm:spPr/>
      <dgm:t>
        <a:bodyPr/>
        <a:lstStyle/>
        <a:p>
          <a:endParaRPr lang="ru-RU"/>
        </a:p>
      </dgm:t>
    </dgm:pt>
    <dgm:pt modelId="{86B1F6B2-6BDB-4F50-A739-08FF1D4DA8A7}" type="pres">
      <dgm:prSet presAssocID="{6A9F20BA-2DC6-4781-9F55-202244CA1F39}" presName="FourNodes_4" presStyleLbl="node1" presStyleIdx="3" presStyleCnt="4" custScaleX="99299" custScaleY="107839">
        <dgm:presLayoutVars>
          <dgm:bulletEnabled val="1"/>
        </dgm:presLayoutVars>
      </dgm:prSet>
      <dgm:spPr/>
      <dgm:t>
        <a:bodyPr/>
        <a:lstStyle/>
        <a:p>
          <a:endParaRPr lang="ru-RU"/>
        </a:p>
      </dgm:t>
    </dgm:pt>
    <dgm:pt modelId="{A6211E78-EA96-4384-8C49-3FB2EC63E4CB}" type="pres">
      <dgm:prSet presAssocID="{6A9F20BA-2DC6-4781-9F55-202244CA1F39}" presName="FourConn_1-2" presStyleLbl="fgAccFollowNode1" presStyleIdx="0" presStyleCnt="3">
        <dgm:presLayoutVars>
          <dgm:bulletEnabled val="1"/>
        </dgm:presLayoutVars>
      </dgm:prSet>
      <dgm:spPr/>
      <dgm:t>
        <a:bodyPr/>
        <a:lstStyle/>
        <a:p>
          <a:endParaRPr lang="ru-RU"/>
        </a:p>
      </dgm:t>
    </dgm:pt>
    <dgm:pt modelId="{F4B06C9E-2182-47F9-B118-ED7A218D1DDC}" type="pres">
      <dgm:prSet presAssocID="{6A9F20BA-2DC6-4781-9F55-202244CA1F39}" presName="FourConn_2-3" presStyleLbl="fgAccFollowNode1" presStyleIdx="1" presStyleCnt="3">
        <dgm:presLayoutVars>
          <dgm:bulletEnabled val="1"/>
        </dgm:presLayoutVars>
      </dgm:prSet>
      <dgm:spPr/>
      <dgm:t>
        <a:bodyPr/>
        <a:lstStyle/>
        <a:p>
          <a:endParaRPr lang="ru-RU"/>
        </a:p>
      </dgm:t>
    </dgm:pt>
    <dgm:pt modelId="{0B0DC3A7-C342-453D-86C0-8F219287A0A7}" type="pres">
      <dgm:prSet presAssocID="{6A9F20BA-2DC6-4781-9F55-202244CA1F39}" presName="FourConn_3-4" presStyleLbl="fgAccFollowNode1" presStyleIdx="2" presStyleCnt="3">
        <dgm:presLayoutVars>
          <dgm:bulletEnabled val="1"/>
        </dgm:presLayoutVars>
      </dgm:prSet>
      <dgm:spPr/>
      <dgm:t>
        <a:bodyPr/>
        <a:lstStyle/>
        <a:p>
          <a:endParaRPr lang="ru-RU"/>
        </a:p>
      </dgm:t>
    </dgm:pt>
    <dgm:pt modelId="{01F81941-AA59-404D-B612-F4AA8AB331D8}" type="pres">
      <dgm:prSet presAssocID="{6A9F20BA-2DC6-4781-9F55-202244CA1F39}" presName="FourNodes_1_text" presStyleLbl="node1" presStyleIdx="3" presStyleCnt="4">
        <dgm:presLayoutVars>
          <dgm:bulletEnabled val="1"/>
        </dgm:presLayoutVars>
      </dgm:prSet>
      <dgm:spPr/>
      <dgm:t>
        <a:bodyPr/>
        <a:lstStyle/>
        <a:p>
          <a:endParaRPr lang="ru-RU"/>
        </a:p>
      </dgm:t>
    </dgm:pt>
    <dgm:pt modelId="{19F0A659-7750-46AD-8A89-BC468B171E97}" type="pres">
      <dgm:prSet presAssocID="{6A9F20BA-2DC6-4781-9F55-202244CA1F39}" presName="FourNodes_2_text" presStyleLbl="node1" presStyleIdx="3" presStyleCnt="4">
        <dgm:presLayoutVars>
          <dgm:bulletEnabled val="1"/>
        </dgm:presLayoutVars>
      </dgm:prSet>
      <dgm:spPr/>
      <dgm:t>
        <a:bodyPr/>
        <a:lstStyle/>
        <a:p>
          <a:endParaRPr lang="ru-RU"/>
        </a:p>
      </dgm:t>
    </dgm:pt>
    <dgm:pt modelId="{0178AF9F-1F83-4023-8070-0D156FC1BEE3}" type="pres">
      <dgm:prSet presAssocID="{6A9F20BA-2DC6-4781-9F55-202244CA1F39}" presName="FourNodes_3_text" presStyleLbl="node1" presStyleIdx="3" presStyleCnt="4">
        <dgm:presLayoutVars>
          <dgm:bulletEnabled val="1"/>
        </dgm:presLayoutVars>
      </dgm:prSet>
      <dgm:spPr/>
      <dgm:t>
        <a:bodyPr/>
        <a:lstStyle/>
        <a:p>
          <a:endParaRPr lang="ru-RU"/>
        </a:p>
      </dgm:t>
    </dgm:pt>
    <dgm:pt modelId="{FFFB3F19-73E6-47D3-BFF0-77202785F49B}" type="pres">
      <dgm:prSet presAssocID="{6A9F20BA-2DC6-4781-9F55-202244CA1F39}" presName="FourNodes_4_text" presStyleLbl="node1" presStyleIdx="3" presStyleCnt="4">
        <dgm:presLayoutVars>
          <dgm:bulletEnabled val="1"/>
        </dgm:presLayoutVars>
      </dgm:prSet>
      <dgm:spPr/>
      <dgm:t>
        <a:bodyPr/>
        <a:lstStyle/>
        <a:p>
          <a:endParaRPr lang="ru-RU"/>
        </a:p>
      </dgm:t>
    </dgm:pt>
  </dgm:ptLst>
  <dgm:cxnLst>
    <dgm:cxn modelId="{E9C50CC7-3688-430C-B806-044E1F8F2DB0}" type="presOf" srcId="{139B52CC-30B6-416A-A197-626ED7615156}" destId="{F4B06C9E-2182-47F9-B118-ED7A218D1DDC}" srcOrd="0" destOrd="0" presId="urn:microsoft.com/office/officeart/2005/8/layout/vProcess5"/>
    <dgm:cxn modelId="{21F58D81-18DE-4321-9AFA-6B16BA029F79}" type="presOf" srcId="{A489CC6E-A468-4217-BFE7-4A6A3EC7B522}" destId="{01F81941-AA59-404D-B612-F4AA8AB331D8}" srcOrd="1" destOrd="0" presId="urn:microsoft.com/office/officeart/2005/8/layout/vProcess5"/>
    <dgm:cxn modelId="{3303CB76-27D2-4B0A-B71B-1DDD4F40B2D0}" srcId="{6A9F20BA-2DC6-4781-9F55-202244CA1F39}" destId="{A489CC6E-A468-4217-BFE7-4A6A3EC7B522}" srcOrd="0" destOrd="0" parTransId="{9CC7A27D-3393-49E8-B950-55F46A365E87}" sibTransId="{56C27334-C8DC-468B-9DBF-F34CA50DAC1A}"/>
    <dgm:cxn modelId="{826CEAB5-D614-42D0-B151-A228A447BB26}" type="presOf" srcId="{56C27334-C8DC-468B-9DBF-F34CA50DAC1A}" destId="{A6211E78-EA96-4384-8C49-3FB2EC63E4CB}" srcOrd="0" destOrd="0" presId="urn:microsoft.com/office/officeart/2005/8/layout/vProcess5"/>
    <dgm:cxn modelId="{3AA5F833-C1E0-41A3-AEAD-0D7D0F67FFB3}" type="presOf" srcId="{CB30B14F-A75A-4414-9206-1416FADA3161}" destId="{19F0A659-7750-46AD-8A89-BC468B171E97}" srcOrd="1" destOrd="0" presId="urn:microsoft.com/office/officeart/2005/8/layout/vProcess5"/>
    <dgm:cxn modelId="{9CA675B6-513F-454C-97C3-B9C15612D1BA}" type="presOf" srcId="{A2E41ADE-6799-489F-95FD-CB28B2627E5E}" destId="{F255E02F-566D-426F-958A-ACC6BEF53483}" srcOrd="0" destOrd="0" presId="urn:microsoft.com/office/officeart/2005/8/layout/vProcess5"/>
    <dgm:cxn modelId="{3D9F9E91-FF60-4E38-B6A8-6CB9BE2FB9AA}" type="presOf" srcId="{A489CC6E-A468-4217-BFE7-4A6A3EC7B522}" destId="{0DC3EBAC-C6CD-492D-9A65-921ACDFE05B2}" srcOrd="0" destOrd="0" presId="urn:microsoft.com/office/officeart/2005/8/layout/vProcess5"/>
    <dgm:cxn modelId="{D3CF362D-68B2-4092-B51B-971C9C59A548}" type="presOf" srcId="{55C9B716-FD37-4AEC-8274-72C33AE79ED5}" destId="{86B1F6B2-6BDB-4F50-A739-08FF1D4DA8A7}" srcOrd="0" destOrd="0" presId="urn:microsoft.com/office/officeart/2005/8/layout/vProcess5"/>
    <dgm:cxn modelId="{16BD514E-2ABC-4C73-93C3-7CED2B208ED3}" type="presOf" srcId="{A2E41ADE-6799-489F-95FD-CB28B2627E5E}" destId="{0178AF9F-1F83-4023-8070-0D156FC1BEE3}" srcOrd="1" destOrd="0" presId="urn:microsoft.com/office/officeart/2005/8/layout/vProcess5"/>
    <dgm:cxn modelId="{36EB4A62-A820-4E2F-88E6-7F38B8348E47}" type="presOf" srcId="{6A9F20BA-2DC6-4781-9F55-202244CA1F39}" destId="{5C2EE93E-F32E-44F9-9B52-688CF2B6EF0C}" srcOrd="0" destOrd="0" presId="urn:microsoft.com/office/officeart/2005/8/layout/vProcess5"/>
    <dgm:cxn modelId="{D5CECC1E-BEBE-4564-BF55-98C023B50BF1}" type="presOf" srcId="{55C9B716-FD37-4AEC-8274-72C33AE79ED5}" destId="{FFFB3F19-73E6-47D3-BFF0-77202785F49B}" srcOrd="1" destOrd="0" presId="urn:microsoft.com/office/officeart/2005/8/layout/vProcess5"/>
    <dgm:cxn modelId="{CCE3EF4C-FF44-4C2A-8F11-3C947169CAA1}" srcId="{6A9F20BA-2DC6-4781-9F55-202244CA1F39}" destId="{55C9B716-FD37-4AEC-8274-72C33AE79ED5}" srcOrd="3" destOrd="0" parTransId="{15647F59-30A1-4A56-809D-367201FB5723}" sibTransId="{C3ED99E7-CAA7-4298-AC97-03FD98C56936}"/>
    <dgm:cxn modelId="{5FF0647B-FD15-4993-A205-93D2BD4554AD}" srcId="{6A9F20BA-2DC6-4781-9F55-202244CA1F39}" destId="{CB30B14F-A75A-4414-9206-1416FADA3161}" srcOrd="1" destOrd="0" parTransId="{E6032551-D99F-4A27-932F-A471F6BB1C13}" sibTransId="{139B52CC-30B6-416A-A197-626ED7615156}"/>
    <dgm:cxn modelId="{B0700595-C120-46ED-9EF4-F7307C5E74A6}" type="presOf" srcId="{CB30B14F-A75A-4414-9206-1416FADA3161}" destId="{CF445378-61D9-432D-A941-62C57955E416}" srcOrd="0" destOrd="0" presId="urn:microsoft.com/office/officeart/2005/8/layout/vProcess5"/>
    <dgm:cxn modelId="{4F5C0E1E-9404-4BB0-BE76-B73F04DB3EDA}" srcId="{6A9F20BA-2DC6-4781-9F55-202244CA1F39}" destId="{A2E41ADE-6799-489F-95FD-CB28B2627E5E}" srcOrd="2" destOrd="0" parTransId="{6C24FF11-884D-437D-AB5F-B99AA1E987C9}" sibTransId="{8572B12C-8C1E-48FE-93F0-FF4EBE2FBCC9}"/>
    <dgm:cxn modelId="{3E3829E0-2CD1-41D2-ADC0-DAFC1E2549BA}" type="presOf" srcId="{8572B12C-8C1E-48FE-93F0-FF4EBE2FBCC9}" destId="{0B0DC3A7-C342-453D-86C0-8F219287A0A7}" srcOrd="0" destOrd="0" presId="urn:microsoft.com/office/officeart/2005/8/layout/vProcess5"/>
    <dgm:cxn modelId="{E7D7646C-0D5C-4C6D-AC6A-3572B84E9D7F}" type="presParOf" srcId="{5C2EE93E-F32E-44F9-9B52-688CF2B6EF0C}" destId="{628DD10D-433C-40F8-8667-1C85221ACD91}" srcOrd="0" destOrd="0" presId="urn:microsoft.com/office/officeart/2005/8/layout/vProcess5"/>
    <dgm:cxn modelId="{6846323F-1D6E-448E-A3F2-7767DC485B45}" type="presParOf" srcId="{5C2EE93E-F32E-44F9-9B52-688CF2B6EF0C}" destId="{0DC3EBAC-C6CD-492D-9A65-921ACDFE05B2}" srcOrd="1" destOrd="0" presId="urn:microsoft.com/office/officeart/2005/8/layout/vProcess5"/>
    <dgm:cxn modelId="{F01524D9-65EB-446B-828B-664B867A961A}" type="presParOf" srcId="{5C2EE93E-F32E-44F9-9B52-688CF2B6EF0C}" destId="{CF445378-61D9-432D-A941-62C57955E416}" srcOrd="2" destOrd="0" presId="urn:microsoft.com/office/officeart/2005/8/layout/vProcess5"/>
    <dgm:cxn modelId="{ADB6F44D-3726-49E6-9394-5D378CF775F6}" type="presParOf" srcId="{5C2EE93E-F32E-44F9-9B52-688CF2B6EF0C}" destId="{F255E02F-566D-426F-958A-ACC6BEF53483}" srcOrd="3" destOrd="0" presId="urn:microsoft.com/office/officeart/2005/8/layout/vProcess5"/>
    <dgm:cxn modelId="{BAE7AAC7-350B-4800-9A6F-338AD0EE972F}" type="presParOf" srcId="{5C2EE93E-F32E-44F9-9B52-688CF2B6EF0C}" destId="{86B1F6B2-6BDB-4F50-A739-08FF1D4DA8A7}" srcOrd="4" destOrd="0" presId="urn:microsoft.com/office/officeart/2005/8/layout/vProcess5"/>
    <dgm:cxn modelId="{42865D70-7E77-4930-8247-0C6A4049D899}" type="presParOf" srcId="{5C2EE93E-F32E-44F9-9B52-688CF2B6EF0C}" destId="{A6211E78-EA96-4384-8C49-3FB2EC63E4CB}" srcOrd="5" destOrd="0" presId="urn:microsoft.com/office/officeart/2005/8/layout/vProcess5"/>
    <dgm:cxn modelId="{F6C472AE-514E-4466-88F5-15EB0D8F5E5D}" type="presParOf" srcId="{5C2EE93E-F32E-44F9-9B52-688CF2B6EF0C}" destId="{F4B06C9E-2182-47F9-B118-ED7A218D1DDC}" srcOrd="6" destOrd="0" presId="urn:microsoft.com/office/officeart/2005/8/layout/vProcess5"/>
    <dgm:cxn modelId="{524AF662-02C6-489B-B2E5-FAB80B15D86B}" type="presParOf" srcId="{5C2EE93E-F32E-44F9-9B52-688CF2B6EF0C}" destId="{0B0DC3A7-C342-453D-86C0-8F219287A0A7}" srcOrd="7" destOrd="0" presId="urn:microsoft.com/office/officeart/2005/8/layout/vProcess5"/>
    <dgm:cxn modelId="{BE3616CA-C9B5-4B68-9078-DE549A2AC00B}" type="presParOf" srcId="{5C2EE93E-F32E-44F9-9B52-688CF2B6EF0C}" destId="{01F81941-AA59-404D-B612-F4AA8AB331D8}" srcOrd="8" destOrd="0" presId="urn:microsoft.com/office/officeart/2005/8/layout/vProcess5"/>
    <dgm:cxn modelId="{43AC55E5-FB32-4A29-85A8-44D9449CA1DA}" type="presParOf" srcId="{5C2EE93E-F32E-44F9-9B52-688CF2B6EF0C}" destId="{19F0A659-7750-46AD-8A89-BC468B171E97}" srcOrd="9" destOrd="0" presId="urn:microsoft.com/office/officeart/2005/8/layout/vProcess5"/>
    <dgm:cxn modelId="{C76014B0-9C0F-4EFB-AFFB-5C3DE85D6D87}" type="presParOf" srcId="{5C2EE93E-F32E-44F9-9B52-688CF2B6EF0C}" destId="{0178AF9F-1F83-4023-8070-0D156FC1BEE3}" srcOrd="10" destOrd="0" presId="urn:microsoft.com/office/officeart/2005/8/layout/vProcess5"/>
    <dgm:cxn modelId="{8BDBA43A-78AC-4878-A66E-02D87094D745}" type="presParOf" srcId="{5C2EE93E-F32E-44F9-9B52-688CF2B6EF0C}" destId="{FFFB3F19-73E6-47D3-BFF0-77202785F49B}" srcOrd="11" destOrd="0" presId="urn:microsoft.com/office/officeart/2005/8/layout/vProcess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6964E11B-1ECD-496D-A86B-C6605133F59A}" type="doc">
      <dgm:prSet loTypeId="urn:microsoft.com/office/officeart/2005/8/layout/vProcess5" loCatId="process" qsTypeId="urn:microsoft.com/office/officeart/2005/8/quickstyle/simple1" qsCatId="simple" csTypeId="urn:microsoft.com/office/officeart/2005/8/colors/accent1_2" csCatId="accent1" phldr="1"/>
      <dgm:spPr/>
      <dgm:t>
        <a:bodyPr/>
        <a:lstStyle/>
        <a:p>
          <a:endParaRPr lang="ru-RU"/>
        </a:p>
      </dgm:t>
    </dgm:pt>
    <dgm:pt modelId="{E12CF32F-6560-449B-980F-36ACA8725224}">
      <dgm:prSet phldrT="[Текст]" custT="1"/>
      <dgm:spPr>
        <a:solidFill>
          <a:srgbClr val="17002E"/>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pPr algn="just"/>
          <a:r>
            <a:rPr lang="ru-RU" sz="2300" i="1" dirty="0" smtClean="0">
              <a:latin typeface="Times New Roman" panose="02020603050405020304" pitchFamily="18" charset="0"/>
              <a:cs typeface="Times New Roman" panose="02020603050405020304" pitchFamily="18" charset="0"/>
            </a:rPr>
            <a:t>       </a:t>
          </a:r>
          <a:r>
            <a:rPr lang="ru-RU" sz="2400" i="1" dirty="0" smtClean="0">
              <a:latin typeface="Times New Roman" panose="02020603050405020304" pitchFamily="18" charset="0"/>
              <a:cs typeface="Times New Roman" panose="02020603050405020304" pitchFamily="18" charset="0"/>
            </a:rPr>
            <a:t>Уделите должное время подготовке к выступлению. </a:t>
          </a:r>
          <a:endParaRPr lang="ru-RU" sz="2400" i="1" dirty="0">
            <a:latin typeface="Times New Roman" panose="02020603050405020304" pitchFamily="18" charset="0"/>
            <a:cs typeface="Times New Roman" panose="02020603050405020304" pitchFamily="18" charset="0"/>
          </a:endParaRPr>
        </a:p>
      </dgm:t>
    </dgm:pt>
    <dgm:pt modelId="{30BCCAEC-2597-4536-9888-561726B79BB8}" type="parTrans" cxnId="{A8B2D58A-EAE4-4E1D-A477-5C9E243015D9}">
      <dgm:prSet/>
      <dgm:spPr/>
      <dgm:t>
        <a:bodyPr/>
        <a:lstStyle/>
        <a:p>
          <a:endParaRPr lang="ru-RU"/>
        </a:p>
      </dgm:t>
    </dgm:pt>
    <dgm:pt modelId="{AA6AD227-39F7-4CF6-921F-A23EF4B9A78C}" type="sibTrans" cxnId="{A8B2D58A-EAE4-4E1D-A477-5C9E243015D9}">
      <dgm:prSet/>
      <dgm:spPr>
        <a:solidFill>
          <a:srgbClr val="E8D1FF">
            <a:alpha val="90000"/>
          </a:srgbClr>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endParaRPr lang="ru-RU"/>
        </a:p>
      </dgm:t>
    </dgm:pt>
    <dgm:pt modelId="{8E70E285-3E40-4B08-97F6-76870825A948}">
      <dgm:prSet phldrT="[Текст]" custT="1"/>
      <dgm:spPr>
        <a:solidFill>
          <a:srgbClr val="280050"/>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pPr algn="just"/>
          <a:r>
            <a:rPr lang="ru-RU" sz="2200" i="1" dirty="0" smtClean="0">
              <a:latin typeface="Times New Roman" panose="02020603050405020304" pitchFamily="18" charset="0"/>
              <a:cs typeface="Times New Roman" panose="02020603050405020304" pitchFamily="18" charset="0"/>
            </a:rPr>
            <a:t>       </a:t>
          </a:r>
          <a:r>
            <a:rPr lang="ru-RU" sz="2400" i="1" dirty="0" smtClean="0">
              <a:latin typeface="Times New Roman" panose="02020603050405020304" pitchFamily="18" charset="0"/>
              <a:cs typeface="Times New Roman" panose="02020603050405020304" pitchFamily="18" charset="0"/>
            </a:rPr>
            <a:t>Бесстрашная публичная речь должна идти в умеренном темпе, чтобы дыхание оставалось ровным.</a:t>
          </a:r>
          <a:endParaRPr lang="ru-RU" sz="2400" i="1" dirty="0">
            <a:latin typeface="Times New Roman" panose="02020603050405020304" pitchFamily="18" charset="0"/>
            <a:cs typeface="Times New Roman" panose="02020603050405020304" pitchFamily="18" charset="0"/>
          </a:endParaRPr>
        </a:p>
      </dgm:t>
    </dgm:pt>
    <dgm:pt modelId="{DDB511B8-4541-4D80-A8F7-37714AF1A9B9}" type="parTrans" cxnId="{53BFDBD2-905F-4C04-A656-1C240AE0B6C3}">
      <dgm:prSet/>
      <dgm:spPr/>
      <dgm:t>
        <a:bodyPr/>
        <a:lstStyle/>
        <a:p>
          <a:endParaRPr lang="ru-RU"/>
        </a:p>
      </dgm:t>
    </dgm:pt>
    <dgm:pt modelId="{3A1C035F-A8F1-4608-9F0B-01F012785C28}" type="sibTrans" cxnId="{53BFDBD2-905F-4C04-A656-1C240AE0B6C3}">
      <dgm:prSet/>
      <dgm:spPr>
        <a:solidFill>
          <a:srgbClr val="E8D1FF">
            <a:alpha val="90000"/>
          </a:srgbClr>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endParaRPr lang="ru-RU"/>
        </a:p>
      </dgm:t>
    </dgm:pt>
    <dgm:pt modelId="{1CA4EDD6-B8AE-4184-86F9-6C336F9D16A0}">
      <dgm:prSet phldrT="[Текст]" custT="1"/>
      <dgm:spPr>
        <a:solidFill>
          <a:srgbClr val="3D007A"/>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pPr algn="just"/>
          <a:r>
            <a:rPr lang="ru-RU" sz="2100" dirty="0" smtClean="0"/>
            <a:t>       	</a:t>
          </a:r>
          <a:r>
            <a:rPr lang="ru-RU" sz="2400" i="1" dirty="0" smtClean="0">
              <a:latin typeface="Times New Roman" panose="02020603050405020304" pitchFamily="18" charset="0"/>
              <a:cs typeface="Times New Roman" panose="02020603050405020304" pitchFamily="18" charset="0"/>
            </a:rPr>
            <a:t>Вы должны заранее знать перед какой аудиторией выступаете. </a:t>
          </a:r>
          <a:endParaRPr lang="ru-RU" sz="2400" i="1" dirty="0">
            <a:latin typeface="Times New Roman" panose="02020603050405020304" pitchFamily="18" charset="0"/>
            <a:cs typeface="Times New Roman" panose="02020603050405020304" pitchFamily="18" charset="0"/>
          </a:endParaRPr>
        </a:p>
      </dgm:t>
    </dgm:pt>
    <dgm:pt modelId="{0DD77207-C9E6-4160-9C9F-B15B2CE37694}" type="parTrans" cxnId="{99C6682C-7F8D-4788-AECE-B7A7B9CF4F62}">
      <dgm:prSet/>
      <dgm:spPr/>
      <dgm:t>
        <a:bodyPr/>
        <a:lstStyle/>
        <a:p>
          <a:endParaRPr lang="ru-RU"/>
        </a:p>
      </dgm:t>
    </dgm:pt>
    <dgm:pt modelId="{EC196F87-C59F-42D8-B03A-8A1406A9878C}" type="sibTrans" cxnId="{99C6682C-7F8D-4788-AECE-B7A7B9CF4F62}">
      <dgm:prSet/>
      <dgm:spPr>
        <a:solidFill>
          <a:srgbClr val="E8D1FF">
            <a:alpha val="90000"/>
          </a:srgbClr>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endParaRPr lang="ru-RU"/>
        </a:p>
      </dgm:t>
    </dgm:pt>
    <dgm:pt modelId="{E15263F5-6E63-4E64-A404-C74D6DBEE1DD}">
      <dgm:prSet phldrT="[Текст]" custT="1"/>
      <dgm:spPr>
        <a:solidFill>
          <a:srgbClr val="8C19FF"/>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pPr algn="just"/>
          <a:r>
            <a:rPr lang="ru-RU" sz="2100" dirty="0" smtClean="0"/>
            <a:t>	</a:t>
          </a:r>
          <a:r>
            <a:rPr lang="ru-RU" sz="2400" i="1" dirty="0" smtClean="0">
              <a:latin typeface="Times New Roman" panose="02020603050405020304" pitchFamily="18" charset="0"/>
              <a:cs typeface="Times New Roman" panose="02020603050405020304" pitchFamily="18" charset="0"/>
            </a:rPr>
            <a:t>Поменяйте менталитет и задайте себе вопрос: «Для чего я сейчас стою перед аудиторией?». </a:t>
          </a:r>
          <a:endParaRPr lang="ru-RU" sz="2400" i="1" dirty="0">
            <a:latin typeface="Times New Roman" panose="02020603050405020304" pitchFamily="18" charset="0"/>
            <a:cs typeface="Times New Roman" panose="02020603050405020304" pitchFamily="18" charset="0"/>
          </a:endParaRPr>
        </a:p>
      </dgm:t>
    </dgm:pt>
    <dgm:pt modelId="{55A8AF25-7E8D-4932-8240-9204BC09157F}" type="parTrans" cxnId="{5A49E9FE-F94E-41F8-A4EA-7CCDDEB49196}">
      <dgm:prSet/>
      <dgm:spPr/>
      <dgm:t>
        <a:bodyPr/>
        <a:lstStyle/>
        <a:p>
          <a:endParaRPr lang="ru-RU"/>
        </a:p>
      </dgm:t>
    </dgm:pt>
    <dgm:pt modelId="{959977B0-9939-4E79-958F-BCD84F6A28C1}" type="sibTrans" cxnId="{5A49E9FE-F94E-41F8-A4EA-7CCDDEB49196}">
      <dgm:prSet/>
      <dgm:spPr/>
      <dgm:t>
        <a:bodyPr/>
        <a:lstStyle/>
        <a:p>
          <a:endParaRPr lang="ru-RU"/>
        </a:p>
      </dgm:t>
    </dgm:pt>
    <dgm:pt modelId="{72A5DD3C-C6D4-464A-94E9-AE527B256B4E}">
      <dgm:prSet phldrT="[Текст]" custT="1"/>
      <dgm:spPr>
        <a:solidFill>
          <a:srgbClr val="6600CC"/>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pPr algn="just"/>
          <a:r>
            <a:rPr lang="ru-RU" sz="2100" dirty="0" smtClean="0"/>
            <a:t>            </a:t>
          </a:r>
          <a:r>
            <a:rPr lang="ru-RU" sz="2400" i="1" dirty="0" smtClean="0">
              <a:latin typeface="Times New Roman" panose="02020603050405020304" pitchFamily="18" charset="0"/>
              <a:cs typeface="Times New Roman" panose="02020603050405020304" pitchFamily="18" charset="0"/>
            </a:rPr>
            <a:t>Для создания комфортной атмосферы для себя и для аудитории, задайте перед началом выступления диалог. </a:t>
          </a:r>
          <a:endParaRPr lang="ru-RU" sz="2400" i="1" dirty="0">
            <a:latin typeface="Times New Roman" panose="02020603050405020304" pitchFamily="18" charset="0"/>
            <a:cs typeface="Times New Roman" panose="02020603050405020304" pitchFamily="18" charset="0"/>
          </a:endParaRPr>
        </a:p>
      </dgm:t>
    </dgm:pt>
    <dgm:pt modelId="{4C79044D-826C-483C-9457-F86CF6DCB2C6}" type="parTrans" cxnId="{0863EEAD-B26A-415E-8B21-09B0E1F2F1A5}">
      <dgm:prSet/>
      <dgm:spPr/>
      <dgm:t>
        <a:bodyPr/>
        <a:lstStyle/>
        <a:p>
          <a:endParaRPr lang="ru-RU"/>
        </a:p>
      </dgm:t>
    </dgm:pt>
    <dgm:pt modelId="{E8543268-45D9-4976-BB99-C9630A9F17C5}" type="sibTrans" cxnId="{0863EEAD-B26A-415E-8B21-09B0E1F2F1A5}">
      <dgm:prSet/>
      <dgm:spPr>
        <a:solidFill>
          <a:srgbClr val="E8D1FF">
            <a:alpha val="90000"/>
          </a:srgbClr>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endParaRPr lang="ru-RU"/>
        </a:p>
      </dgm:t>
    </dgm:pt>
    <dgm:pt modelId="{7776CC5C-ADF5-4479-AFAA-C88D77D68BAD}" type="pres">
      <dgm:prSet presAssocID="{6964E11B-1ECD-496D-A86B-C6605133F59A}" presName="outerComposite" presStyleCnt="0">
        <dgm:presLayoutVars>
          <dgm:chMax val="5"/>
          <dgm:dir/>
          <dgm:resizeHandles val="exact"/>
        </dgm:presLayoutVars>
      </dgm:prSet>
      <dgm:spPr/>
      <dgm:t>
        <a:bodyPr/>
        <a:lstStyle/>
        <a:p>
          <a:endParaRPr lang="ru-RU"/>
        </a:p>
      </dgm:t>
    </dgm:pt>
    <dgm:pt modelId="{BB13ADA9-541D-46D8-8650-097ECD3182D3}" type="pres">
      <dgm:prSet presAssocID="{6964E11B-1ECD-496D-A86B-C6605133F59A}" presName="dummyMaxCanvas" presStyleCnt="0">
        <dgm:presLayoutVars/>
      </dgm:prSet>
      <dgm:spPr/>
    </dgm:pt>
    <dgm:pt modelId="{9738F20D-C087-4371-B69B-72C0DB12EF32}" type="pres">
      <dgm:prSet presAssocID="{6964E11B-1ECD-496D-A86B-C6605133F59A}" presName="FiveNodes_1" presStyleLbl="node1" presStyleIdx="0" presStyleCnt="5">
        <dgm:presLayoutVars>
          <dgm:bulletEnabled val="1"/>
        </dgm:presLayoutVars>
      </dgm:prSet>
      <dgm:spPr/>
      <dgm:t>
        <a:bodyPr/>
        <a:lstStyle/>
        <a:p>
          <a:endParaRPr lang="ru-RU"/>
        </a:p>
      </dgm:t>
    </dgm:pt>
    <dgm:pt modelId="{9E38645F-DA35-4924-AF81-89E52D486D47}" type="pres">
      <dgm:prSet presAssocID="{6964E11B-1ECD-496D-A86B-C6605133F59A}" presName="FiveNodes_2" presStyleLbl="node1" presStyleIdx="1" presStyleCnt="5" custScaleY="123759">
        <dgm:presLayoutVars>
          <dgm:bulletEnabled val="1"/>
        </dgm:presLayoutVars>
      </dgm:prSet>
      <dgm:spPr/>
      <dgm:t>
        <a:bodyPr/>
        <a:lstStyle/>
        <a:p>
          <a:endParaRPr lang="ru-RU"/>
        </a:p>
      </dgm:t>
    </dgm:pt>
    <dgm:pt modelId="{7111641B-FB48-473E-8FEF-7F8938090A88}" type="pres">
      <dgm:prSet presAssocID="{6964E11B-1ECD-496D-A86B-C6605133F59A}" presName="FiveNodes_3" presStyleLbl="node1" presStyleIdx="2" presStyleCnt="5">
        <dgm:presLayoutVars>
          <dgm:bulletEnabled val="1"/>
        </dgm:presLayoutVars>
      </dgm:prSet>
      <dgm:spPr/>
      <dgm:t>
        <a:bodyPr/>
        <a:lstStyle/>
        <a:p>
          <a:endParaRPr lang="ru-RU"/>
        </a:p>
      </dgm:t>
    </dgm:pt>
    <dgm:pt modelId="{E04F466C-DD95-4ECD-958F-58549387BA2B}" type="pres">
      <dgm:prSet presAssocID="{6964E11B-1ECD-496D-A86B-C6605133F59A}" presName="FiveNodes_4" presStyleLbl="node1" presStyleIdx="3" presStyleCnt="5" custScaleY="115143">
        <dgm:presLayoutVars>
          <dgm:bulletEnabled val="1"/>
        </dgm:presLayoutVars>
      </dgm:prSet>
      <dgm:spPr/>
      <dgm:t>
        <a:bodyPr/>
        <a:lstStyle/>
        <a:p>
          <a:endParaRPr lang="ru-RU"/>
        </a:p>
      </dgm:t>
    </dgm:pt>
    <dgm:pt modelId="{31FE6DBC-57F0-46F0-8A0C-16AB425B77A6}" type="pres">
      <dgm:prSet presAssocID="{6964E11B-1ECD-496D-A86B-C6605133F59A}" presName="FiveNodes_5" presStyleLbl="node1" presStyleIdx="4" presStyleCnt="5" custScaleY="121808">
        <dgm:presLayoutVars>
          <dgm:bulletEnabled val="1"/>
        </dgm:presLayoutVars>
      </dgm:prSet>
      <dgm:spPr/>
      <dgm:t>
        <a:bodyPr/>
        <a:lstStyle/>
        <a:p>
          <a:endParaRPr lang="ru-RU"/>
        </a:p>
      </dgm:t>
    </dgm:pt>
    <dgm:pt modelId="{46835198-D9AA-4064-9E5A-16FD348A5B02}" type="pres">
      <dgm:prSet presAssocID="{6964E11B-1ECD-496D-A86B-C6605133F59A}" presName="FiveConn_1-2" presStyleLbl="fgAccFollowNode1" presStyleIdx="0" presStyleCnt="4">
        <dgm:presLayoutVars>
          <dgm:bulletEnabled val="1"/>
        </dgm:presLayoutVars>
      </dgm:prSet>
      <dgm:spPr/>
      <dgm:t>
        <a:bodyPr/>
        <a:lstStyle/>
        <a:p>
          <a:endParaRPr lang="ru-RU"/>
        </a:p>
      </dgm:t>
    </dgm:pt>
    <dgm:pt modelId="{10B70576-ADDC-4AE2-AFF7-6B46768D3EF1}" type="pres">
      <dgm:prSet presAssocID="{6964E11B-1ECD-496D-A86B-C6605133F59A}" presName="FiveConn_2-3" presStyleLbl="fgAccFollowNode1" presStyleIdx="1" presStyleCnt="4">
        <dgm:presLayoutVars>
          <dgm:bulletEnabled val="1"/>
        </dgm:presLayoutVars>
      </dgm:prSet>
      <dgm:spPr/>
      <dgm:t>
        <a:bodyPr/>
        <a:lstStyle/>
        <a:p>
          <a:endParaRPr lang="ru-RU"/>
        </a:p>
      </dgm:t>
    </dgm:pt>
    <dgm:pt modelId="{C5D28619-D762-462E-8CFE-3DFC127F17B6}" type="pres">
      <dgm:prSet presAssocID="{6964E11B-1ECD-496D-A86B-C6605133F59A}" presName="FiveConn_3-4" presStyleLbl="fgAccFollowNode1" presStyleIdx="2" presStyleCnt="4">
        <dgm:presLayoutVars>
          <dgm:bulletEnabled val="1"/>
        </dgm:presLayoutVars>
      </dgm:prSet>
      <dgm:spPr/>
      <dgm:t>
        <a:bodyPr/>
        <a:lstStyle/>
        <a:p>
          <a:endParaRPr lang="ru-RU"/>
        </a:p>
      </dgm:t>
    </dgm:pt>
    <dgm:pt modelId="{B8DB7083-C492-4A8D-9ECB-0A8DC60C31DB}" type="pres">
      <dgm:prSet presAssocID="{6964E11B-1ECD-496D-A86B-C6605133F59A}" presName="FiveConn_4-5" presStyleLbl="fgAccFollowNode1" presStyleIdx="3" presStyleCnt="4">
        <dgm:presLayoutVars>
          <dgm:bulletEnabled val="1"/>
        </dgm:presLayoutVars>
      </dgm:prSet>
      <dgm:spPr/>
      <dgm:t>
        <a:bodyPr/>
        <a:lstStyle/>
        <a:p>
          <a:endParaRPr lang="ru-RU"/>
        </a:p>
      </dgm:t>
    </dgm:pt>
    <dgm:pt modelId="{B6C5B5F3-25B4-494E-B340-0847F38B4E66}" type="pres">
      <dgm:prSet presAssocID="{6964E11B-1ECD-496D-A86B-C6605133F59A}" presName="FiveNodes_1_text" presStyleLbl="node1" presStyleIdx="4" presStyleCnt="5">
        <dgm:presLayoutVars>
          <dgm:bulletEnabled val="1"/>
        </dgm:presLayoutVars>
      </dgm:prSet>
      <dgm:spPr/>
      <dgm:t>
        <a:bodyPr/>
        <a:lstStyle/>
        <a:p>
          <a:endParaRPr lang="ru-RU"/>
        </a:p>
      </dgm:t>
    </dgm:pt>
    <dgm:pt modelId="{4FF714E2-39F0-451D-AD06-3412A4A71262}" type="pres">
      <dgm:prSet presAssocID="{6964E11B-1ECD-496D-A86B-C6605133F59A}" presName="FiveNodes_2_text" presStyleLbl="node1" presStyleIdx="4" presStyleCnt="5">
        <dgm:presLayoutVars>
          <dgm:bulletEnabled val="1"/>
        </dgm:presLayoutVars>
      </dgm:prSet>
      <dgm:spPr/>
      <dgm:t>
        <a:bodyPr/>
        <a:lstStyle/>
        <a:p>
          <a:endParaRPr lang="ru-RU"/>
        </a:p>
      </dgm:t>
    </dgm:pt>
    <dgm:pt modelId="{35E224F8-C09A-4562-8DEF-CBB322960BCB}" type="pres">
      <dgm:prSet presAssocID="{6964E11B-1ECD-496D-A86B-C6605133F59A}" presName="FiveNodes_3_text" presStyleLbl="node1" presStyleIdx="4" presStyleCnt="5">
        <dgm:presLayoutVars>
          <dgm:bulletEnabled val="1"/>
        </dgm:presLayoutVars>
      </dgm:prSet>
      <dgm:spPr/>
      <dgm:t>
        <a:bodyPr/>
        <a:lstStyle/>
        <a:p>
          <a:endParaRPr lang="ru-RU"/>
        </a:p>
      </dgm:t>
    </dgm:pt>
    <dgm:pt modelId="{60D30AED-D5B4-450E-898B-C446CFA20BDC}" type="pres">
      <dgm:prSet presAssocID="{6964E11B-1ECD-496D-A86B-C6605133F59A}" presName="FiveNodes_4_text" presStyleLbl="node1" presStyleIdx="4" presStyleCnt="5">
        <dgm:presLayoutVars>
          <dgm:bulletEnabled val="1"/>
        </dgm:presLayoutVars>
      </dgm:prSet>
      <dgm:spPr/>
      <dgm:t>
        <a:bodyPr/>
        <a:lstStyle/>
        <a:p>
          <a:endParaRPr lang="ru-RU"/>
        </a:p>
      </dgm:t>
    </dgm:pt>
    <dgm:pt modelId="{97CB4FCD-BF84-4939-9DC9-36134056E32D}" type="pres">
      <dgm:prSet presAssocID="{6964E11B-1ECD-496D-A86B-C6605133F59A}" presName="FiveNodes_5_text" presStyleLbl="node1" presStyleIdx="4" presStyleCnt="5">
        <dgm:presLayoutVars>
          <dgm:bulletEnabled val="1"/>
        </dgm:presLayoutVars>
      </dgm:prSet>
      <dgm:spPr/>
      <dgm:t>
        <a:bodyPr/>
        <a:lstStyle/>
        <a:p>
          <a:endParaRPr lang="ru-RU"/>
        </a:p>
      </dgm:t>
    </dgm:pt>
  </dgm:ptLst>
  <dgm:cxnLst>
    <dgm:cxn modelId="{3A319A68-ADC9-4501-91BA-157140C1CC69}" type="presOf" srcId="{6964E11B-1ECD-496D-A86B-C6605133F59A}" destId="{7776CC5C-ADF5-4479-AFAA-C88D77D68BAD}" srcOrd="0" destOrd="0" presId="urn:microsoft.com/office/officeart/2005/8/layout/vProcess5"/>
    <dgm:cxn modelId="{6838BF2D-5F1B-433F-9FD4-2702C3BEC7A9}" type="presOf" srcId="{8E70E285-3E40-4B08-97F6-76870825A948}" destId="{4FF714E2-39F0-451D-AD06-3412A4A71262}" srcOrd="1" destOrd="0" presId="urn:microsoft.com/office/officeart/2005/8/layout/vProcess5"/>
    <dgm:cxn modelId="{F9058B65-2AE8-4FE9-B254-8279517DE386}" type="presOf" srcId="{72A5DD3C-C6D4-464A-94E9-AE527B256B4E}" destId="{E04F466C-DD95-4ECD-958F-58549387BA2B}" srcOrd="0" destOrd="0" presId="urn:microsoft.com/office/officeart/2005/8/layout/vProcess5"/>
    <dgm:cxn modelId="{53BFDBD2-905F-4C04-A656-1C240AE0B6C3}" srcId="{6964E11B-1ECD-496D-A86B-C6605133F59A}" destId="{8E70E285-3E40-4B08-97F6-76870825A948}" srcOrd="1" destOrd="0" parTransId="{DDB511B8-4541-4D80-A8F7-37714AF1A9B9}" sibTransId="{3A1C035F-A8F1-4608-9F0B-01F012785C28}"/>
    <dgm:cxn modelId="{945E54A2-BCF1-4151-81B5-EA56852C896B}" type="presOf" srcId="{8E70E285-3E40-4B08-97F6-76870825A948}" destId="{9E38645F-DA35-4924-AF81-89E52D486D47}" srcOrd="0" destOrd="0" presId="urn:microsoft.com/office/officeart/2005/8/layout/vProcess5"/>
    <dgm:cxn modelId="{5A49E9FE-F94E-41F8-A4EA-7CCDDEB49196}" srcId="{6964E11B-1ECD-496D-A86B-C6605133F59A}" destId="{E15263F5-6E63-4E64-A404-C74D6DBEE1DD}" srcOrd="4" destOrd="0" parTransId="{55A8AF25-7E8D-4932-8240-9204BC09157F}" sibTransId="{959977B0-9939-4E79-958F-BCD84F6A28C1}"/>
    <dgm:cxn modelId="{99C6682C-7F8D-4788-AECE-B7A7B9CF4F62}" srcId="{6964E11B-1ECD-496D-A86B-C6605133F59A}" destId="{1CA4EDD6-B8AE-4184-86F9-6C336F9D16A0}" srcOrd="2" destOrd="0" parTransId="{0DD77207-C9E6-4160-9C9F-B15B2CE37694}" sibTransId="{EC196F87-C59F-42D8-B03A-8A1406A9878C}"/>
    <dgm:cxn modelId="{A4D2E881-877A-4CDE-845E-DC1847C1F852}" type="presOf" srcId="{E12CF32F-6560-449B-980F-36ACA8725224}" destId="{B6C5B5F3-25B4-494E-B340-0847F38B4E66}" srcOrd="1" destOrd="0" presId="urn:microsoft.com/office/officeart/2005/8/layout/vProcess5"/>
    <dgm:cxn modelId="{2133DE29-15B2-4980-80B6-226CE903FFA9}" type="presOf" srcId="{AA6AD227-39F7-4CF6-921F-A23EF4B9A78C}" destId="{46835198-D9AA-4064-9E5A-16FD348A5B02}" srcOrd="0" destOrd="0" presId="urn:microsoft.com/office/officeart/2005/8/layout/vProcess5"/>
    <dgm:cxn modelId="{A6EE5E10-7EE8-4973-9884-AD95FADF5DDB}" type="presOf" srcId="{3A1C035F-A8F1-4608-9F0B-01F012785C28}" destId="{10B70576-ADDC-4AE2-AFF7-6B46768D3EF1}" srcOrd="0" destOrd="0" presId="urn:microsoft.com/office/officeart/2005/8/layout/vProcess5"/>
    <dgm:cxn modelId="{B17EB47B-CA3A-4CAF-BF6D-1DD404986DC2}" type="presOf" srcId="{E15263F5-6E63-4E64-A404-C74D6DBEE1DD}" destId="{97CB4FCD-BF84-4939-9DC9-36134056E32D}" srcOrd="1" destOrd="0" presId="urn:microsoft.com/office/officeart/2005/8/layout/vProcess5"/>
    <dgm:cxn modelId="{EA14C056-D028-4FBC-830B-D65D8FC5CDE3}" type="presOf" srcId="{EC196F87-C59F-42D8-B03A-8A1406A9878C}" destId="{C5D28619-D762-462E-8CFE-3DFC127F17B6}" srcOrd="0" destOrd="0" presId="urn:microsoft.com/office/officeart/2005/8/layout/vProcess5"/>
    <dgm:cxn modelId="{508B63D6-BB43-47E4-8851-8C6E90DA1707}" type="presOf" srcId="{1CA4EDD6-B8AE-4184-86F9-6C336F9D16A0}" destId="{7111641B-FB48-473E-8FEF-7F8938090A88}" srcOrd="0" destOrd="0" presId="urn:microsoft.com/office/officeart/2005/8/layout/vProcess5"/>
    <dgm:cxn modelId="{5345AF49-7C83-406E-B0B6-932BF2845C41}" type="presOf" srcId="{72A5DD3C-C6D4-464A-94E9-AE527B256B4E}" destId="{60D30AED-D5B4-450E-898B-C446CFA20BDC}" srcOrd="1" destOrd="0" presId="urn:microsoft.com/office/officeart/2005/8/layout/vProcess5"/>
    <dgm:cxn modelId="{A8B2D58A-EAE4-4E1D-A477-5C9E243015D9}" srcId="{6964E11B-1ECD-496D-A86B-C6605133F59A}" destId="{E12CF32F-6560-449B-980F-36ACA8725224}" srcOrd="0" destOrd="0" parTransId="{30BCCAEC-2597-4536-9888-561726B79BB8}" sibTransId="{AA6AD227-39F7-4CF6-921F-A23EF4B9A78C}"/>
    <dgm:cxn modelId="{0863EEAD-B26A-415E-8B21-09B0E1F2F1A5}" srcId="{6964E11B-1ECD-496D-A86B-C6605133F59A}" destId="{72A5DD3C-C6D4-464A-94E9-AE527B256B4E}" srcOrd="3" destOrd="0" parTransId="{4C79044D-826C-483C-9457-F86CF6DCB2C6}" sibTransId="{E8543268-45D9-4976-BB99-C9630A9F17C5}"/>
    <dgm:cxn modelId="{50EB8E8F-7BEE-403C-8CE5-2A3BC2FD688D}" type="presOf" srcId="{E12CF32F-6560-449B-980F-36ACA8725224}" destId="{9738F20D-C087-4371-B69B-72C0DB12EF32}" srcOrd="0" destOrd="0" presId="urn:microsoft.com/office/officeart/2005/8/layout/vProcess5"/>
    <dgm:cxn modelId="{9A2118E9-8B11-48F7-A4B4-D6F45C74B253}" type="presOf" srcId="{E8543268-45D9-4976-BB99-C9630A9F17C5}" destId="{B8DB7083-C492-4A8D-9ECB-0A8DC60C31DB}" srcOrd="0" destOrd="0" presId="urn:microsoft.com/office/officeart/2005/8/layout/vProcess5"/>
    <dgm:cxn modelId="{57E09DE8-66DC-4AAE-9C45-AAA0F30C4519}" type="presOf" srcId="{1CA4EDD6-B8AE-4184-86F9-6C336F9D16A0}" destId="{35E224F8-C09A-4562-8DEF-CBB322960BCB}" srcOrd="1" destOrd="0" presId="urn:microsoft.com/office/officeart/2005/8/layout/vProcess5"/>
    <dgm:cxn modelId="{81F20515-3909-409A-84F1-4775C1C70999}" type="presOf" srcId="{E15263F5-6E63-4E64-A404-C74D6DBEE1DD}" destId="{31FE6DBC-57F0-46F0-8A0C-16AB425B77A6}" srcOrd="0" destOrd="0" presId="urn:microsoft.com/office/officeart/2005/8/layout/vProcess5"/>
    <dgm:cxn modelId="{AD631AEB-5C4B-4849-B1E6-95A1997908A6}" type="presParOf" srcId="{7776CC5C-ADF5-4479-AFAA-C88D77D68BAD}" destId="{BB13ADA9-541D-46D8-8650-097ECD3182D3}" srcOrd="0" destOrd="0" presId="urn:microsoft.com/office/officeart/2005/8/layout/vProcess5"/>
    <dgm:cxn modelId="{D22E9B49-76D3-41E9-98D0-0802D8F1757A}" type="presParOf" srcId="{7776CC5C-ADF5-4479-AFAA-C88D77D68BAD}" destId="{9738F20D-C087-4371-B69B-72C0DB12EF32}" srcOrd="1" destOrd="0" presId="urn:microsoft.com/office/officeart/2005/8/layout/vProcess5"/>
    <dgm:cxn modelId="{DB11B36B-A744-400D-8E8C-E06E3E655790}" type="presParOf" srcId="{7776CC5C-ADF5-4479-AFAA-C88D77D68BAD}" destId="{9E38645F-DA35-4924-AF81-89E52D486D47}" srcOrd="2" destOrd="0" presId="urn:microsoft.com/office/officeart/2005/8/layout/vProcess5"/>
    <dgm:cxn modelId="{F976679C-9960-4E4F-AC5D-F642152B96A4}" type="presParOf" srcId="{7776CC5C-ADF5-4479-AFAA-C88D77D68BAD}" destId="{7111641B-FB48-473E-8FEF-7F8938090A88}" srcOrd="3" destOrd="0" presId="urn:microsoft.com/office/officeart/2005/8/layout/vProcess5"/>
    <dgm:cxn modelId="{DA3B0EDB-D3F1-44EC-AF51-C1E65C9DD35D}" type="presParOf" srcId="{7776CC5C-ADF5-4479-AFAA-C88D77D68BAD}" destId="{E04F466C-DD95-4ECD-958F-58549387BA2B}" srcOrd="4" destOrd="0" presId="urn:microsoft.com/office/officeart/2005/8/layout/vProcess5"/>
    <dgm:cxn modelId="{E8113184-4FB7-4A5B-990C-14E25C162E85}" type="presParOf" srcId="{7776CC5C-ADF5-4479-AFAA-C88D77D68BAD}" destId="{31FE6DBC-57F0-46F0-8A0C-16AB425B77A6}" srcOrd="5" destOrd="0" presId="urn:microsoft.com/office/officeart/2005/8/layout/vProcess5"/>
    <dgm:cxn modelId="{38BC509B-7385-418C-9C1E-64109CEF6A27}" type="presParOf" srcId="{7776CC5C-ADF5-4479-AFAA-C88D77D68BAD}" destId="{46835198-D9AA-4064-9E5A-16FD348A5B02}" srcOrd="6" destOrd="0" presId="urn:microsoft.com/office/officeart/2005/8/layout/vProcess5"/>
    <dgm:cxn modelId="{D80EED65-56C1-43CB-8C56-2AD4B4FF0C0F}" type="presParOf" srcId="{7776CC5C-ADF5-4479-AFAA-C88D77D68BAD}" destId="{10B70576-ADDC-4AE2-AFF7-6B46768D3EF1}" srcOrd="7" destOrd="0" presId="urn:microsoft.com/office/officeart/2005/8/layout/vProcess5"/>
    <dgm:cxn modelId="{121CF380-0D8D-41DC-A1E9-A4A731A65330}" type="presParOf" srcId="{7776CC5C-ADF5-4479-AFAA-C88D77D68BAD}" destId="{C5D28619-D762-462E-8CFE-3DFC127F17B6}" srcOrd="8" destOrd="0" presId="urn:microsoft.com/office/officeart/2005/8/layout/vProcess5"/>
    <dgm:cxn modelId="{CEFD570F-8E5B-44B8-9A13-984FEFAD8B84}" type="presParOf" srcId="{7776CC5C-ADF5-4479-AFAA-C88D77D68BAD}" destId="{B8DB7083-C492-4A8D-9ECB-0A8DC60C31DB}" srcOrd="9" destOrd="0" presId="urn:microsoft.com/office/officeart/2005/8/layout/vProcess5"/>
    <dgm:cxn modelId="{6A04AF8E-58B2-4652-A605-EAC8ADB60D93}" type="presParOf" srcId="{7776CC5C-ADF5-4479-AFAA-C88D77D68BAD}" destId="{B6C5B5F3-25B4-494E-B340-0847F38B4E66}" srcOrd="10" destOrd="0" presId="urn:microsoft.com/office/officeart/2005/8/layout/vProcess5"/>
    <dgm:cxn modelId="{EB091EAA-5026-405E-8039-D214608996C0}" type="presParOf" srcId="{7776CC5C-ADF5-4479-AFAA-C88D77D68BAD}" destId="{4FF714E2-39F0-451D-AD06-3412A4A71262}" srcOrd="11" destOrd="0" presId="urn:microsoft.com/office/officeart/2005/8/layout/vProcess5"/>
    <dgm:cxn modelId="{D408BCFF-DF78-4B29-89B8-E204E286C9B7}" type="presParOf" srcId="{7776CC5C-ADF5-4479-AFAA-C88D77D68BAD}" destId="{35E224F8-C09A-4562-8DEF-CBB322960BCB}" srcOrd="12" destOrd="0" presId="urn:microsoft.com/office/officeart/2005/8/layout/vProcess5"/>
    <dgm:cxn modelId="{3AA6448D-79A9-46E5-801F-F165E57AA855}" type="presParOf" srcId="{7776CC5C-ADF5-4479-AFAA-C88D77D68BAD}" destId="{60D30AED-D5B4-450E-898B-C446CFA20BDC}" srcOrd="13" destOrd="0" presId="urn:microsoft.com/office/officeart/2005/8/layout/vProcess5"/>
    <dgm:cxn modelId="{3807DC9A-EEF8-4A7C-82FC-F1A584DC791B}" type="presParOf" srcId="{7776CC5C-ADF5-4479-AFAA-C88D77D68BAD}" destId="{97CB4FCD-BF84-4939-9DC9-36134056E32D}" srcOrd="14" destOrd="0" presId="urn:microsoft.com/office/officeart/2005/8/layout/vProcess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1C926347-8824-4D7B-8B67-81D0BE2C0296}" type="doc">
      <dgm:prSet loTypeId="urn:microsoft.com/office/officeart/2005/8/layout/vProcess5" loCatId="process" qsTypeId="urn:microsoft.com/office/officeart/2005/8/quickstyle/simple1" qsCatId="simple" csTypeId="urn:microsoft.com/office/officeart/2005/8/colors/accent1_2" csCatId="accent1" phldr="1"/>
      <dgm:spPr/>
      <dgm:t>
        <a:bodyPr/>
        <a:lstStyle/>
        <a:p>
          <a:endParaRPr lang="ru-RU"/>
        </a:p>
      </dgm:t>
    </dgm:pt>
    <dgm:pt modelId="{DB7C9A3D-99D1-4F08-B82A-54EC98EBE0DC}">
      <dgm:prSet phldrT="[Текст]" custT="1"/>
      <dgm:spPr>
        <a:solidFill>
          <a:srgbClr val="17002E"/>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pPr algn="just"/>
          <a:r>
            <a:rPr lang="ru-RU" sz="2400" i="1" dirty="0" smtClean="0">
              <a:latin typeface="Times New Roman" panose="02020603050405020304" pitchFamily="18" charset="0"/>
              <a:cs typeface="Times New Roman" panose="02020603050405020304" pitchFamily="18" charset="0"/>
            </a:rPr>
            <a:t>       - 	полнота и правильность - это правильный, полный ответ;</a:t>
          </a:r>
          <a:endParaRPr lang="ru-RU" sz="2400" i="1" dirty="0">
            <a:latin typeface="Times New Roman" panose="02020603050405020304" pitchFamily="18" charset="0"/>
            <a:cs typeface="Times New Roman" panose="02020603050405020304" pitchFamily="18" charset="0"/>
          </a:endParaRPr>
        </a:p>
      </dgm:t>
    </dgm:pt>
    <dgm:pt modelId="{3F57272F-9B2C-42C9-864A-96620CA486D6}" type="parTrans" cxnId="{E4C11DAD-C177-49DD-9C38-7454B27FF03C}">
      <dgm:prSet/>
      <dgm:spPr/>
      <dgm:t>
        <a:bodyPr/>
        <a:lstStyle/>
        <a:p>
          <a:endParaRPr lang="ru-RU"/>
        </a:p>
      </dgm:t>
    </dgm:pt>
    <dgm:pt modelId="{84357A2B-C847-4AE2-85B5-A85520F30BB3}" type="sibTrans" cxnId="{E4C11DAD-C177-49DD-9C38-7454B27FF03C}">
      <dgm:prSet/>
      <dgm:spPr>
        <a:solidFill>
          <a:srgbClr val="E8D1FF">
            <a:alpha val="90000"/>
          </a:srgbClr>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endParaRPr lang="ru-RU"/>
        </a:p>
      </dgm:t>
    </dgm:pt>
    <dgm:pt modelId="{D0357E48-D0B0-4A5E-B4CD-07D84E89A421}">
      <dgm:prSet phldrT="[Текст]"/>
      <dgm:spPr>
        <a:solidFill>
          <a:srgbClr val="280050"/>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r>
            <a:rPr lang="ru-RU" i="1" dirty="0" smtClean="0">
              <a:latin typeface="Times New Roman" panose="02020603050405020304" pitchFamily="18" charset="0"/>
              <a:cs typeface="Times New Roman" panose="02020603050405020304" pitchFamily="18" charset="0"/>
            </a:rPr>
            <a:t>       - правильный, но неполный или неточный ответ;</a:t>
          </a:r>
          <a:endParaRPr lang="ru-RU" i="1" dirty="0">
            <a:latin typeface="Times New Roman" panose="02020603050405020304" pitchFamily="18" charset="0"/>
            <a:cs typeface="Times New Roman" panose="02020603050405020304" pitchFamily="18" charset="0"/>
          </a:endParaRPr>
        </a:p>
      </dgm:t>
    </dgm:pt>
    <dgm:pt modelId="{652B3A92-7103-4185-99C1-CE646F67AD44}" type="parTrans" cxnId="{DE35D9FB-2054-48A8-804A-DD32CB267264}">
      <dgm:prSet/>
      <dgm:spPr/>
      <dgm:t>
        <a:bodyPr/>
        <a:lstStyle/>
        <a:p>
          <a:endParaRPr lang="ru-RU"/>
        </a:p>
      </dgm:t>
    </dgm:pt>
    <dgm:pt modelId="{31E54BC6-18EF-484B-8FCC-27B386D2C731}" type="sibTrans" cxnId="{DE35D9FB-2054-48A8-804A-DD32CB267264}">
      <dgm:prSet/>
      <dgm:spPr>
        <a:solidFill>
          <a:srgbClr val="E8D1FF">
            <a:alpha val="90000"/>
          </a:srgbClr>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endParaRPr lang="ru-RU"/>
        </a:p>
      </dgm:t>
    </dgm:pt>
    <dgm:pt modelId="{9B0442DB-8814-4E85-8104-887630FF358F}">
      <dgm:prSet phldrT="[Текст]"/>
      <dgm:spPr>
        <a:solidFill>
          <a:srgbClr val="3D007A"/>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r>
            <a:rPr lang="ru-RU" dirty="0" smtClean="0"/>
            <a:t>       </a:t>
          </a:r>
          <a:r>
            <a:rPr lang="ru-RU" i="1" dirty="0" smtClean="0">
              <a:latin typeface="Times New Roman" panose="02020603050405020304" pitchFamily="18" charset="0"/>
              <a:cs typeface="Times New Roman" panose="02020603050405020304" pitchFamily="18" charset="0"/>
            </a:rPr>
            <a:t>- неправильный ответ;</a:t>
          </a:r>
          <a:endParaRPr lang="ru-RU" i="1" dirty="0">
            <a:latin typeface="Times New Roman" panose="02020603050405020304" pitchFamily="18" charset="0"/>
            <a:cs typeface="Times New Roman" panose="02020603050405020304" pitchFamily="18" charset="0"/>
          </a:endParaRPr>
        </a:p>
      </dgm:t>
    </dgm:pt>
    <dgm:pt modelId="{44E9438F-D7C5-4E7C-8DE9-87A47D94475C}" type="parTrans" cxnId="{E45C0BD6-C7AE-4FDA-ACCB-6599CEEB964E}">
      <dgm:prSet/>
      <dgm:spPr/>
      <dgm:t>
        <a:bodyPr/>
        <a:lstStyle/>
        <a:p>
          <a:endParaRPr lang="ru-RU"/>
        </a:p>
      </dgm:t>
    </dgm:pt>
    <dgm:pt modelId="{8505B393-ACC2-4EA4-BEC1-14E7B6B576E3}" type="sibTrans" cxnId="{E45C0BD6-C7AE-4FDA-ACCB-6599CEEB964E}">
      <dgm:prSet/>
      <dgm:spPr>
        <a:solidFill>
          <a:srgbClr val="E8D1FF">
            <a:alpha val="90000"/>
          </a:srgbClr>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endParaRPr lang="ru-RU"/>
        </a:p>
      </dgm:t>
    </dgm:pt>
    <dgm:pt modelId="{20614BCB-8799-44FF-97DE-AFF13BFC75E8}">
      <dgm:prSet phldrT="[Текст]"/>
      <dgm:spPr>
        <a:solidFill>
          <a:srgbClr val="5400A8"/>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r>
            <a:rPr lang="ru-RU" dirty="0" smtClean="0"/>
            <a:t>       </a:t>
          </a:r>
          <a:r>
            <a:rPr lang="ru-RU" i="1" dirty="0" smtClean="0">
              <a:latin typeface="Times New Roman" panose="02020603050405020304" pitchFamily="18" charset="0"/>
              <a:cs typeface="Times New Roman" panose="02020603050405020304" pitchFamily="18" charset="0"/>
            </a:rPr>
            <a:t>- нет ответа.</a:t>
          </a:r>
          <a:endParaRPr lang="ru-RU" i="1" dirty="0">
            <a:latin typeface="Times New Roman" panose="02020603050405020304" pitchFamily="18" charset="0"/>
            <a:cs typeface="Times New Roman" panose="02020603050405020304" pitchFamily="18" charset="0"/>
          </a:endParaRPr>
        </a:p>
      </dgm:t>
    </dgm:pt>
    <dgm:pt modelId="{01D8841F-5271-488F-87E4-9967F7A20591}" type="parTrans" cxnId="{431CF2AF-B914-4901-BEEB-87409B8BD724}">
      <dgm:prSet/>
      <dgm:spPr/>
      <dgm:t>
        <a:bodyPr/>
        <a:lstStyle/>
        <a:p>
          <a:endParaRPr lang="ru-RU"/>
        </a:p>
      </dgm:t>
    </dgm:pt>
    <dgm:pt modelId="{7F29211A-55C6-4CC5-AA18-8309EC532971}" type="sibTrans" cxnId="{431CF2AF-B914-4901-BEEB-87409B8BD724}">
      <dgm:prSet/>
      <dgm:spPr/>
      <dgm:t>
        <a:bodyPr/>
        <a:lstStyle/>
        <a:p>
          <a:endParaRPr lang="ru-RU"/>
        </a:p>
      </dgm:t>
    </dgm:pt>
    <dgm:pt modelId="{AFF0FCFA-70B5-4BEE-A3B1-47C4F80FC3CE}" type="pres">
      <dgm:prSet presAssocID="{1C926347-8824-4D7B-8B67-81D0BE2C0296}" presName="outerComposite" presStyleCnt="0">
        <dgm:presLayoutVars>
          <dgm:chMax val="5"/>
          <dgm:dir/>
          <dgm:resizeHandles val="exact"/>
        </dgm:presLayoutVars>
      </dgm:prSet>
      <dgm:spPr/>
      <dgm:t>
        <a:bodyPr/>
        <a:lstStyle/>
        <a:p>
          <a:endParaRPr lang="ru-RU"/>
        </a:p>
      </dgm:t>
    </dgm:pt>
    <dgm:pt modelId="{51F34E15-970F-4C08-8807-0C4AE32BDC4C}" type="pres">
      <dgm:prSet presAssocID="{1C926347-8824-4D7B-8B67-81D0BE2C0296}" presName="dummyMaxCanvas" presStyleCnt="0">
        <dgm:presLayoutVars/>
      </dgm:prSet>
      <dgm:spPr/>
    </dgm:pt>
    <dgm:pt modelId="{63766C01-2204-4ACA-AF50-66ABB08A65E3}" type="pres">
      <dgm:prSet presAssocID="{1C926347-8824-4D7B-8B67-81D0BE2C0296}" presName="FourNodes_1" presStyleLbl="node1" presStyleIdx="0" presStyleCnt="4">
        <dgm:presLayoutVars>
          <dgm:bulletEnabled val="1"/>
        </dgm:presLayoutVars>
      </dgm:prSet>
      <dgm:spPr/>
      <dgm:t>
        <a:bodyPr/>
        <a:lstStyle/>
        <a:p>
          <a:endParaRPr lang="ru-RU"/>
        </a:p>
      </dgm:t>
    </dgm:pt>
    <dgm:pt modelId="{D730B77E-EC44-48FE-90D9-6BF8D10D8FF6}" type="pres">
      <dgm:prSet presAssocID="{1C926347-8824-4D7B-8B67-81D0BE2C0296}" presName="FourNodes_2" presStyleLbl="node1" presStyleIdx="1" presStyleCnt="4">
        <dgm:presLayoutVars>
          <dgm:bulletEnabled val="1"/>
        </dgm:presLayoutVars>
      </dgm:prSet>
      <dgm:spPr/>
      <dgm:t>
        <a:bodyPr/>
        <a:lstStyle/>
        <a:p>
          <a:endParaRPr lang="ru-RU"/>
        </a:p>
      </dgm:t>
    </dgm:pt>
    <dgm:pt modelId="{5FCD33F7-BB43-4A90-8EB3-E98C1992C5A4}" type="pres">
      <dgm:prSet presAssocID="{1C926347-8824-4D7B-8B67-81D0BE2C0296}" presName="FourNodes_3" presStyleLbl="node1" presStyleIdx="2" presStyleCnt="4">
        <dgm:presLayoutVars>
          <dgm:bulletEnabled val="1"/>
        </dgm:presLayoutVars>
      </dgm:prSet>
      <dgm:spPr/>
      <dgm:t>
        <a:bodyPr/>
        <a:lstStyle/>
        <a:p>
          <a:endParaRPr lang="ru-RU"/>
        </a:p>
      </dgm:t>
    </dgm:pt>
    <dgm:pt modelId="{1F409035-F930-4E53-8ECC-4D4D9C5EDB67}" type="pres">
      <dgm:prSet presAssocID="{1C926347-8824-4D7B-8B67-81D0BE2C0296}" presName="FourNodes_4" presStyleLbl="node1" presStyleIdx="3" presStyleCnt="4">
        <dgm:presLayoutVars>
          <dgm:bulletEnabled val="1"/>
        </dgm:presLayoutVars>
      </dgm:prSet>
      <dgm:spPr/>
      <dgm:t>
        <a:bodyPr/>
        <a:lstStyle/>
        <a:p>
          <a:endParaRPr lang="ru-RU"/>
        </a:p>
      </dgm:t>
    </dgm:pt>
    <dgm:pt modelId="{C2E872FD-D39C-4340-8FB2-12C932B9CCF3}" type="pres">
      <dgm:prSet presAssocID="{1C926347-8824-4D7B-8B67-81D0BE2C0296}" presName="FourConn_1-2" presStyleLbl="fgAccFollowNode1" presStyleIdx="0" presStyleCnt="3">
        <dgm:presLayoutVars>
          <dgm:bulletEnabled val="1"/>
        </dgm:presLayoutVars>
      </dgm:prSet>
      <dgm:spPr/>
      <dgm:t>
        <a:bodyPr/>
        <a:lstStyle/>
        <a:p>
          <a:endParaRPr lang="ru-RU"/>
        </a:p>
      </dgm:t>
    </dgm:pt>
    <dgm:pt modelId="{E01B7C6A-1AD4-487F-B0A8-DC37AB65A654}" type="pres">
      <dgm:prSet presAssocID="{1C926347-8824-4D7B-8B67-81D0BE2C0296}" presName="FourConn_2-3" presStyleLbl="fgAccFollowNode1" presStyleIdx="1" presStyleCnt="3">
        <dgm:presLayoutVars>
          <dgm:bulletEnabled val="1"/>
        </dgm:presLayoutVars>
      </dgm:prSet>
      <dgm:spPr/>
      <dgm:t>
        <a:bodyPr/>
        <a:lstStyle/>
        <a:p>
          <a:endParaRPr lang="ru-RU"/>
        </a:p>
      </dgm:t>
    </dgm:pt>
    <dgm:pt modelId="{D978CDB7-4F00-4138-823A-F9D2D3AE3203}" type="pres">
      <dgm:prSet presAssocID="{1C926347-8824-4D7B-8B67-81D0BE2C0296}" presName="FourConn_3-4" presStyleLbl="fgAccFollowNode1" presStyleIdx="2" presStyleCnt="3">
        <dgm:presLayoutVars>
          <dgm:bulletEnabled val="1"/>
        </dgm:presLayoutVars>
      </dgm:prSet>
      <dgm:spPr/>
      <dgm:t>
        <a:bodyPr/>
        <a:lstStyle/>
        <a:p>
          <a:endParaRPr lang="ru-RU"/>
        </a:p>
      </dgm:t>
    </dgm:pt>
    <dgm:pt modelId="{FD303751-1CB0-4516-ADCD-839277933C12}" type="pres">
      <dgm:prSet presAssocID="{1C926347-8824-4D7B-8B67-81D0BE2C0296}" presName="FourNodes_1_text" presStyleLbl="node1" presStyleIdx="3" presStyleCnt="4">
        <dgm:presLayoutVars>
          <dgm:bulletEnabled val="1"/>
        </dgm:presLayoutVars>
      </dgm:prSet>
      <dgm:spPr/>
      <dgm:t>
        <a:bodyPr/>
        <a:lstStyle/>
        <a:p>
          <a:endParaRPr lang="ru-RU"/>
        </a:p>
      </dgm:t>
    </dgm:pt>
    <dgm:pt modelId="{8A8AC6F2-BE5B-417B-87C3-92FCF66E1459}" type="pres">
      <dgm:prSet presAssocID="{1C926347-8824-4D7B-8B67-81D0BE2C0296}" presName="FourNodes_2_text" presStyleLbl="node1" presStyleIdx="3" presStyleCnt="4">
        <dgm:presLayoutVars>
          <dgm:bulletEnabled val="1"/>
        </dgm:presLayoutVars>
      </dgm:prSet>
      <dgm:spPr/>
      <dgm:t>
        <a:bodyPr/>
        <a:lstStyle/>
        <a:p>
          <a:endParaRPr lang="ru-RU"/>
        </a:p>
      </dgm:t>
    </dgm:pt>
    <dgm:pt modelId="{D7C5DEBD-72D4-4B1A-A54B-ABE8BC88ED9B}" type="pres">
      <dgm:prSet presAssocID="{1C926347-8824-4D7B-8B67-81D0BE2C0296}" presName="FourNodes_3_text" presStyleLbl="node1" presStyleIdx="3" presStyleCnt="4">
        <dgm:presLayoutVars>
          <dgm:bulletEnabled val="1"/>
        </dgm:presLayoutVars>
      </dgm:prSet>
      <dgm:spPr/>
      <dgm:t>
        <a:bodyPr/>
        <a:lstStyle/>
        <a:p>
          <a:endParaRPr lang="ru-RU"/>
        </a:p>
      </dgm:t>
    </dgm:pt>
    <dgm:pt modelId="{B0A64D7C-21A2-41BC-9F1A-25AC6F68E3A8}" type="pres">
      <dgm:prSet presAssocID="{1C926347-8824-4D7B-8B67-81D0BE2C0296}" presName="FourNodes_4_text" presStyleLbl="node1" presStyleIdx="3" presStyleCnt="4">
        <dgm:presLayoutVars>
          <dgm:bulletEnabled val="1"/>
        </dgm:presLayoutVars>
      </dgm:prSet>
      <dgm:spPr/>
      <dgm:t>
        <a:bodyPr/>
        <a:lstStyle/>
        <a:p>
          <a:endParaRPr lang="ru-RU"/>
        </a:p>
      </dgm:t>
    </dgm:pt>
  </dgm:ptLst>
  <dgm:cxnLst>
    <dgm:cxn modelId="{4EEABF48-E687-4099-9332-B4EB1902C0FB}" type="presOf" srcId="{8505B393-ACC2-4EA4-BEC1-14E7B6B576E3}" destId="{D978CDB7-4F00-4138-823A-F9D2D3AE3203}" srcOrd="0" destOrd="0" presId="urn:microsoft.com/office/officeart/2005/8/layout/vProcess5"/>
    <dgm:cxn modelId="{0825E4F6-5C8E-4139-AB55-FDD9E3F5D465}" type="presOf" srcId="{D0357E48-D0B0-4A5E-B4CD-07D84E89A421}" destId="{D730B77E-EC44-48FE-90D9-6BF8D10D8FF6}" srcOrd="0" destOrd="0" presId="urn:microsoft.com/office/officeart/2005/8/layout/vProcess5"/>
    <dgm:cxn modelId="{66259DAB-8AEE-48EB-BE2A-601F0BBF3A0C}" type="presOf" srcId="{DB7C9A3D-99D1-4F08-B82A-54EC98EBE0DC}" destId="{FD303751-1CB0-4516-ADCD-839277933C12}" srcOrd="1" destOrd="0" presId="urn:microsoft.com/office/officeart/2005/8/layout/vProcess5"/>
    <dgm:cxn modelId="{5AACE267-4302-45A2-AACF-B2D0FA78C274}" type="presOf" srcId="{1C926347-8824-4D7B-8B67-81D0BE2C0296}" destId="{AFF0FCFA-70B5-4BEE-A3B1-47C4F80FC3CE}" srcOrd="0" destOrd="0" presId="urn:microsoft.com/office/officeart/2005/8/layout/vProcess5"/>
    <dgm:cxn modelId="{3087D467-B569-4C9B-BDD9-7BD9AF1EA4FC}" type="presOf" srcId="{9B0442DB-8814-4E85-8104-887630FF358F}" destId="{5FCD33F7-BB43-4A90-8EB3-E98C1992C5A4}" srcOrd="0" destOrd="0" presId="urn:microsoft.com/office/officeart/2005/8/layout/vProcess5"/>
    <dgm:cxn modelId="{E4C11DAD-C177-49DD-9C38-7454B27FF03C}" srcId="{1C926347-8824-4D7B-8B67-81D0BE2C0296}" destId="{DB7C9A3D-99D1-4F08-B82A-54EC98EBE0DC}" srcOrd="0" destOrd="0" parTransId="{3F57272F-9B2C-42C9-864A-96620CA486D6}" sibTransId="{84357A2B-C847-4AE2-85B5-A85520F30BB3}"/>
    <dgm:cxn modelId="{7595BE56-E3E8-4D63-816E-7077A721082B}" type="presOf" srcId="{20614BCB-8799-44FF-97DE-AFF13BFC75E8}" destId="{1F409035-F930-4E53-8ECC-4D4D9C5EDB67}" srcOrd="0" destOrd="0" presId="urn:microsoft.com/office/officeart/2005/8/layout/vProcess5"/>
    <dgm:cxn modelId="{EC492B3C-ED71-48CF-89B9-EE33221ACDA9}" type="presOf" srcId="{DB7C9A3D-99D1-4F08-B82A-54EC98EBE0DC}" destId="{63766C01-2204-4ACA-AF50-66ABB08A65E3}" srcOrd="0" destOrd="0" presId="urn:microsoft.com/office/officeart/2005/8/layout/vProcess5"/>
    <dgm:cxn modelId="{91313EF2-59F6-4A18-B07D-210549C8D774}" type="presOf" srcId="{D0357E48-D0B0-4A5E-B4CD-07D84E89A421}" destId="{8A8AC6F2-BE5B-417B-87C3-92FCF66E1459}" srcOrd="1" destOrd="0" presId="urn:microsoft.com/office/officeart/2005/8/layout/vProcess5"/>
    <dgm:cxn modelId="{DE35D9FB-2054-48A8-804A-DD32CB267264}" srcId="{1C926347-8824-4D7B-8B67-81D0BE2C0296}" destId="{D0357E48-D0B0-4A5E-B4CD-07D84E89A421}" srcOrd="1" destOrd="0" parTransId="{652B3A92-7103-4185-99C1-CE646F67AD44}" sibTransId="{31E54BC6-18EF-484B-8FCC-27B386D2C731}"/>
    <dgm:cxn modelId="{20AF6BD9-4812-43C7-83B0-B51ADA18DCE6}" type="presOf" srcId="{20614BCB-8799-44FF-97DE-AFF13BFC75E8}" destId="{B0A64D7C-21A2-41BC-9F1A-25AC6F68E3A8}" srcOrd="1" destOrd="0" presId="urn:microsoft.com/office/officeart/2005/8/layout/vProcess5"/>
    <dgm:cxn modelId="{E45C0BD6-C7AE-4FDA-ACCB-6599CEEB964E}" srcId="{1C926347-8824-4D7B-8B67-81D0BE2C0296}" destId="{9B0442DB-8814-4E85-8104-887630FF358F}" srcOrd="2" destOrd="0" parTransId="{44E9438F-D7C5-4E7C-8DE9-87A47D94475C}" sibTransId="{8505B393-ACC2-4EA4-BEC1-14E7B6B576E3}"/>
    <dgm:cxn modelId="{6E56FAF7-72B6-44BF-A844-8D77DDCB12A0}" type="presOf" srcId="{84357A2B-C847-4AE2-85B5-A85520F30BB3}" destId="{C2E872FD-D39C-4340-8FB2-12C932B9CCF3}" srcOrd="0" destOrd="0" presId="urn:microsoft.com/office/officeart/2005/8/layout/vProcess5"/>
    <dgm:cxn modelId="{A78A664E-C798-4D9C-ACAF-1CBBFC6B52B7}" type="presOf" srcId="{31E54BC6-18EF-484B-8FCC-27B386D2C731}" destId="{E01B7C6A-1AD4-487F-B0A8-DC37AB65A654}" srcOrd="0" destOrd="0" presId="urn:microsoft.com/office/officeart/2005/8/layout/vProcess5"/>
    <dgm:cxn modelId="{4A2EF6FC-62AF-4C00-961B-42466224C846}" type="presOf" srcId="{9B0442DB-8814-4E85-8104-887630FF358F}" destId="{D7C5DEBD-72D4-4B1A-A54B-ABE8BC88ED9B}" srcOrd="1" destOrd="0" presId="urn:microsoft.com/office/officeart/2005/8/layout/vProcess5"/>
    <dgm:cxn modelId="{431CF2AF-B914-4901-BEEB-87409B8BD724}" srcId="{1C926347-8824-4D7B-8B67-81D0BE2C0296}" destId="{20614BCB-8799-44FF-97DE-AFF13BFC75E8}" srcOrd="3" destOrd="0" parTransId="{01D8841F-5271-488F-87E4-9967F7A20591}" sibTransId="{7F29211A-55C6-4CC5-AA18-8309EC532971}"/>
    <dgm:cxn modelId="{4E10C10D-15EA-454A-977B-71F1302C8FE4}" type="presParOf" srcId="{AFF0FCFA-70B5-4BEE-A3B1-47C4F80FC3CE}" destId="{51F34E15-970F-4C08-8807-0C4AE32BDC4C}" srcOrd="0" destOrd="0" presId="urn:microsoft.com/office/officeart/2005/8/layout/vProcess5"/>
    <dgm:cxn modelId="{F7AF272B-6284-4B5D-9865-4BFDA5A9D39E}" type="presParOf" srcId="{AFF0FCFA-70B5-4BEE-A3B1-47C4F80FC3CE}" destId="{63766C01-2204-4ACA-AF50-66ABB08A65E3}" srcOrd="1" destOrd="0" presId="urn:microsoft.com/office/officeart/2005/8/layout/vProcess5"/>
    <dgm:cxn modelId="{E11FD9A7-68DB-42EF-942E-CA709FD1A2C1}" type="presParOf" srcId="{AFF0FCFA-70B5-4BEE-A3B1-47C4F80FC3CE}" destId="{D730B77E-EC44-48FE-90D9-6BF8D10D8FF6}" srcOrd="2" destOrd="0" presId="urn:microsoft.com/office/officeart/2005/8/layout/vProcess5"/>
    <dgm:cxn modelId="{9490CD16-FA75-44F8-8940-69B25B990060}" type="presParOf" srcId="{AFF0FCFA-70B5-4BEE-A3B1-47C4F80FC3CE}" destId="{5FCD33F7-BB43-4A90-8EB3-E98C1992C5A4}" srcOrd="3" destOrd="0" presId="urn:microsoft.com/office/officeart/2005/8/layout/vProcess5"/>
    <dgm:cxn modelId="{DB10E238-FE50-4B6A-80C8-B665B82EE516}" type="presParOf" srcId="{AFF0FCFA-70B5-4BEE-A3B1-47C4F80FC3CE}" destId="{1F409035-F930-4E53-8ECC-4D4D9C5EDB67}" srcOrd="4" destOrd="0" presId="urn:microsoft.com/office/officeart/2005/8/layout/vProcess5"/>
    <dgm:cxn modelId="{3D912EA0-1A68-421F-A4F3-6D5958080040}" type="presParOf" srcId="{AFF0FCFA-70B5-4BEE-A3B1-47C4F80FC3CE}" destId="{C2E872FD-D39C-4340-8FB2-12C932B9CCF3}" srcOrd="5" destOrd="0" presId="urn:microsoft.com/office/officeart/2005/8/layout/vProcess5"/>
    <dgm:cxn modelId="{36E9AA9F-52DD-44B1-A881-50CDC1A973C2}" type="presParOf" srcId="{AFF0FCFA-70B5-4BEE-A3B1-47C4F80FC3CE}" destId="{E01B7C6A-1AD4-487F-B0A8-DC37AB65A654}" srcOrd="6" destOrd="0" presId="urn:microsoft.com/office/officeart/2005/8/layout/vProcess5"/>
    <dgm:cxn modelId="{44A90CA8-A799-46A1-82D1-51C84316AE55}" type="presParOf" srcId="{AFF0FCFA-70B5-4BEE-A3B1-47C4F80FC3CE}" destId="{D978CDB7-4F00-4138-823A-F9D2D3AE3203}" srcOrd="7" destOrd="0" presId="urn:microsoft.com/office/officeart/2005/8/layout/vProcess5"/>
    <dgm:cxn modelId="{8A468C4B-F547-4073-9127-0E8A84DD75FE}" type="presParOf" srcId="{AFF0FCFA-70B5-4BEE-A3B1-47C4F80FC3CE}" destId="{FD303751-1CB0-4516-ADCD-839277933C12}" srcOrd="8" destOrd="0" presId="urn:microsoft.com/office/officeart/2005/8/layout/vProcess5"/>
    <dgm:cxn modelId="{15C417B7-7512-4C79-BEEC-C1C0B4DA9447}" type="presParOf" srcId="{AFF0FCFA-70B5-4BEE-A3B1-47C4F80FC3CE}" destId="{8A8AC6F2-BE5B-417B-87C3-92FCF66E1459}" srcOrd="9" destOrd="0" presId="urn:microsoft.com/office/officeart/2005/8/layout/vProcess5"/>
    <dgm:cxn modelId="{5E8C9407-3006-4C78-AAEB-261272BA948A}" type="presParOf" srcId="{AFF0FCFA-70B5-4BEE-A3B1-47C4F80FC3CE}" destId="{D7C5DEBD-72D4-4B1A-A54B-ABE8BC88ED9B}" srcOrd="10" destOrd="0" presId="urn:microsoft.com/office/officeart/2005/8/layout/vProcess5"/>
    <dgm:cxn modelId="{5DE35D17-265B-4FDA-BF61-836EFA48C264}" type="presParOf" srcId="{AFF0FCFA-70B5-4BEE-A3B1-47C4F80FC3CE}" destId="{B0A64D7C-21A2-41BC-9F1A-25AC6F68E3A8}" srcOrd="11" destOrd="0" presId="urn:microsoft.com/office/officeart/2005/8/layout/vProcess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19C59185-A80B-4ADA-969C-EFA56777AE14}" type="doc">
      <dgm:prSet loTypeId="urn:microsoft.com/office/officeart/2005/8/layout/vProcess5" loCatId="process" qsTypeId="urn:microsoft.com/office/officeart/2005/8/quickstyle/simple1" qsCatId="simple" csTypeId="urn:microsoft.com/office/officeart/2005/8/colors/accent1_2" csCatId="accent1" phldr="1"/>
      <dgm:spPr/>
      <dgm:t>
        <a:bodyPr/>
        <a:lstStyle/>
        <a:p>
          <a:endParaRPr lang="ru-RU"/>
        </a:p>
      </dgm:t>
    </dgm:pt>
    <dgm:pt modelId="{05DB7C85-BAB9-4C27-A2A9-5E406EA3A553}">
      <dgm:prSet phldrT="[Текст]" custT="1"/>
      <dgm:spPr>
        <a:solidFill>
          <a:srgbClr val="17002E"/>
        </a:solidFill>
      </dgm:spPr>
      <dgm:t>
        <a:bodyPr/>
        <a:lstStyle/>
        <a:p>
          <a:pPr algn="just"/>
          <a:r>
            <a:rPr lang="ru-RU" sz="2000" i="1" dirty="0" smtClean="0">
              <a:latin typeface="Times New Roman" panose="02020603050405020304" pitchFamily="18" charset="0"/>
              <a:cs typeface="Times New Roman" panose="02020603050405020304" pitchFamily="18" charset="0"/>
            </a:rPr>
            <a:t>       -	знания, понимания, глубины усвоения обучающимся всего объема программного материала; </a:t>
          </a:r>
          <a:endParaRPr lang="ru-RU" sz="2000" i="1" dirty="0">
            <a:latin typeface="Times New Roman" panose="02020603050405020304" pitchFamily="18" charset="0"/>
            <a:cs typeface="Times New Roman" panose="02020603050405020304" pitchFamily="18" charset="0"/>
          </a:endParaRPr>
        </a:p>
      </dgm:t>
    </dgm:pt>
    <dgm:pt modelId="{DCA885A0-56D2-45DB-A4D7-7F3155BCFAD2}" type="parTrans" cxnId="{786EB2CB-2CAB-4C60-96C4-BA8AD47FAA2F}">
      <dgm:prSet/>
      <dgm:spPr/>
      <dgm:t>
        <a:bodyPr/>
        <a:lstStyle/>
        <a:p>
          <a:endParaRPr lang="ru-RU"/>
        </a:p>
      </dgm:t>
    </dgm:pt>
    <dgm:pt modelId="{6BDCE35A-FD41-4B27-B438-755128D78106}" type="sibTrans" cxnId="{786EB2CB-2CAB-4C60-96C4-BA8AD47FAA2F}">
      <dgm:prSet/>
      <dgm:spPr>
        <a:solidFill>
          <a:srgbClr val="E8D1FF">
            <a:alpha val="90000"/>
          </a:srgbClr>
        </a:solidFill>
      </dgm:spPr>
      <dgm:t>
        <a:bodyPr/>
        <a:lstStyle/>
        <a:p>
          <a:endParaRPr lang="ru-RU"/>
        </a:p>
      </dgm:t>
    </dgm:pt>
    <dgm:pt modelId="{5E396EC6-5B02-43A2-A29E-CE2D5F041046}">
      <dgm:prSet phldrT="[Текст]" custT="1"/>
      <dgm:spPr>
        <a:solidFill>
          <a:srgbClr val="280050"/>
        </a:solidFill>
      </dgm:spPr>
      <dgm:t>
        <a:bodyPr/>
        <a:lstStyle/>
        <a:p>
          <a:pPr algn="just"/>
          <a:r>
            <a:rPr lang="ru-RU" sz="2000" i="1" dirty="0" smtClean="0">
              <a:latin typeface="Times New Roman" panose="02020603050405020304" pitchFamily="18" charset="0"/>
              <a:cs typeface="Times New Roman" panose="02020603050405020304" pitchFamily="18" charset="0"/>
            </a:rPr>
            <a:t>       - умения выделять главные положения в изученном материале, на основании фактов и примеров обобщать, делать выводы, устанавливать межпредметные и внутрипредметные связи, творчески применять полученные знания в незнакомой ситуации;</a:t>
          </a:r>
          <a:endParaRPr lang="ru-RU" sz="2000" i="1" dirty="0">
            <a:latin typeface="Times New Roman" panose="02020603050405020304" pitchFamily="18" charset="0"/>
            <a:cs typeface="Times New Roman" panose="02020603050405020304" pitchFamily="18" charset="0"/>
          </a:endParaRPr>
        </a:p>
      </dgm:t>
    </dgm:pt>
    <dgm:pt modelId="{5110D30B-634B-4084-99E6-AAE91858BE0F}" type="parTrans" cxnId="{4DEB2A07-3116-4850-885A-4E2074D18AAE}">
      <dgm:prSet/>
      <dgm:spPr/>
      <dgm:t>
        <a:bodyPr/>
        <a:lstStyle/>
        <a:p>
          <a:endParaRPr lang="ru-RU"/>
        </a:p>
      </dgm:t>
    </dgm:pt>
    <dgm:pt modelId="{56068F98-52C5-4E8E-9AE2-7AD7645766A4}" type="sibTrans" cxnId="{4DEB2A07-3116-4850-885A-4E2074D18AAE}">
      <dgm:prSet/>
      <dgm:spPr>
        <a:solidFill>
          <a:srgbClr val="E8D1FF">
            <a:alpha val="90000"/>
          </a:srgbClr>
        </a:solidFill>
      </dgm:spPr>
      <dgm:t>
        <a:bodyPr/>
        <a:lstStyle/>
        <a:p>
          <a:endParaRPr lang="ru-RU"/>
        </a:p>
      </dgm:t>
    </dgm:pt>
    <dgm:pt modelId="{AC7C9663-1667-49A6-BB04-5DB5A9486387}">
      <dgm:prSet phldrT="[Текст]" custT="1"/>
      <dgm:spPr>
        <a:solidFill>
          <a:srgbClr val="3D007A"/>
        </a:solidFill>
      </dgm:spPr>
      <dgm:t>
        <a:bodyPr/>
        <a:lstStyle/>
        <a:p>
          <a:pPr algn="just"/>
          <a:r>
            <a:rPr lang="ru-RU" sz="2000" i="1" dirty="0" smtClean="0">
              <a:latin typeface="Times New Roman" panose="02020603050405020304" pitchFamily="18" charset="0"/>
              <a:cs typeface="Times New Roman" panose="02020603050405020304" pitchFamily="18" charset="0"/>
            </a:rPr>
            <a:t>       - отсутствия ошибок и недочётов при воспроизведении изученного материала, при устных ответах, устранения отдельных неточностей с помощью дополнительных вопросов педагога;</a:t>
          </a:r>
          <a:endParaRPr lang="ru-RU" sz="2000" i="1" dirty="0">
            <a:latin typeface="Times New Roman" panose="02020603050405020304" pitchFamily="18" charset="0"/>
            <a:cs typeface="Times New Roman" panose="02020603050405020304" pitchFamily="18" charset="0"/>
          </a:endParaRPr>
        </a:p>
      </dgm:t>
    </dgm:pt>
    <dgm:pt modelId="{B171180D-06A1-4864-A441-99EE75278CA4}" type="parTrans" cxnId="{D51F94CE-3957-4AB7-8472-CDDBB1EF264B}">
      <dgm:prSet/>
      <dgm:spPr/>
      <dgm:t>
        <a:bodyPr/>
        <a:lstStyle/>
        <a:p>
          <a:endParaRPr lang="ru-RU"/>
        </a:p>
      </dgm:t>
    </dgm:pt>
    <dgm:pt modelId="{6C84F4DD-5915-40FD-92B5-D9A7C9F37034}" type="sibTrans" cxnId="{D51F94CE-3957-4AB7-8472-CDDBB1EF264B}">
      <dgm:prSet/>
      <dgm:spPr>
        <a:solidFill>
          <a:srgbClr val="E8D1FF">
            <a:alpha val="90000"/>
          </a:srgbClr>
        </a:solidFill>
      </dgm:spPr>
      <dgm:t>
        <a:bodyPr/>
        <a:lstStyle/>
        <a:p>
          <a:endParaRPr lang="ru-RU"/>
        </a:p>
      </dgm:t>
    </dgm:pt>
    <dgm:pt modelId="{5222B59C-CEED-4B36-BD72-AD723608EAF4}">
      <dgm:prSet phldrT="[Текст]" custT="1"/>
      <dgm:spPr>
        <a:solidFill>
          <a:srgbClr val="6600CC"/>
        </a:solidFill>
      </dgm:spPr>
      <dgm:t>
        <a:bodyPr/>
        <a:lstStyle/>
        <a:p>
          <a:pPr algn="just"/>
          <a:r>
            <a:rPr lang="ru-RU" sz="2000" i="1" dirty="0" smtClean="0">
              <a:latin typeface="Times New Roman" panose="02020603050405020304" pitchFamily="18" charset="0"/>
              <a:cs typeface="Times New Roman" panose="02020603050405020304" pitchFamily="18" charset="0"/>
            </a:rPr>
            <a:t>	- соблюдения культуры устной речи.</a:t>
          </a:r>
          <a:endParaRPr lang="ru-RU" sz="2000" i="1" dirty="0">
            <a:latin typeface="Times New Roman" panose="02020603050405020304" pitchFamily="18" charset="0"/>
            <a:cs typeface="Times New Roman" panose="02020603050405020304" pitchFamily="18" charset="0"/>
          </a:endParaRPr>
        </a:p>
      </dgm:t>
    </dgm:pt>
    <dgm:pt modelId="{F4662E92-E1A7-4C8A-BFD0-AF1EEBA5C090}" type="parTrans" cxnId="{9B321F92-1BDF-4CDE-9217-2EE9A587AC30}">
      <dgm:prSet/>
      <dgm:spPr/>
      <dgm:t>
        <a:bodyPr/>
        <a:lstStyle/>
        <a:p>
          <a:endParaRPr lang="ru-RU"/>
        </a:p>
      </dgm:t>
    </dgm:pt>
    <dgm:pt modelId="{8314A8C8-22F4-46E8-9BF8-082CF795E060}" type="sibTrans" cxnId="{9B321F92-1BDF-4CDE-9217-2EE9A587AC30}">
      <dgm:prSet/>
      <dgm:spPr/>
      <dgm:t>
        <a:bodyPr/>
        <a:lstStyle/>
        <a:p>
          <a:endParaRPr lang="ru-RU"/>
        </a:p>
      </dgm:t>
    </dgm:pt>
    <dgm:pt modelId="{90322E33-1808-4EA7-B363-89F5777EA5F6}" type="pres">
      <dgm:prSet presAssocID="{19C59185-A80B-4ADA-969C-EFA56777AE14}" presName="outerComposite" presStyleCnt="0">
        <dgm:presLayoutVars>
          <dgm:chMax val="5"/>
          <dgm:dir/>
          <dgm:resizeHandles val="exact"/>
        </dgm:presLayoutVars>
      </dgm:prSet>
      <dgm:spPr/>
      <dgm:t>
        <a:bodyPr/>
        <a:lstStyle/>
        <a:p>
          <a:endParaRPr lang="ru-RU"/>
        </a:p>
      </dgm:t>
    </dgm:pt>
    <dgm:pt modelId="{407588F4-CAB5-480D-9090-E6C9F7C3E990}" type="pres">
      <dgm:prSet presAssocID="{19C59185-A80B-4ADA-969C-EFA56777AE14}" presName="dummyMaxCanvas" presStyleCnt="0">
        <dgm:presLayoutVars/>
      </dgm:prSet>
      <dgm:spPr/>
    </dgm:pt>
    <dgm:pt modelId="{1A909AC2-F199-4716-893A-EC7FD509CCF9}" type="pres">
      <dgm:prSet presAssocID="{19C59185-A80B-4ADA-969C-EFA56777AE14}" presName="FourNodes_1" presStyleLbl="node1" presStyleIdx="0" presStyleCnt="4" custScaleY="166776">
        <dgm:presLayoutVars>
          <dgm:bulletEnabled val="1"/>
        </dgm:presLayoutVars>
      </dgm:prSet>
      <dgm:spPr/>
      <dgm:t>
        <a:bodyPr/>
        <a:lstStyle/>
        <a:p>
          <a:endParaRPr lang="ru-RU"/>
        </a:p>
      </dgm:t>
    </dgm:pt>
    <dgm:pt modelId="{C5C42195-B8BF-4919-A743-94D2003ABC0F}" type="pres">
      <dgm:prSet presAssocID="{19C59185-A80B-4ADA-969C-EFA56777AE14}" presName="FourNodes_2" presStyleLbl="node1" presStyleIdx="1" presStyleCnt="4" custScaleY="164837">
        <dgm:presLayoutVars>
          <dgm:bulletEnabled val="1"/>
        </dgm:presLayoutVars>
      </dgm:prSet>
      <dgm:spPr/>
      <dgm:t>
        <a:bodyPr/>
        <a:lstStyle/>
        <a:p>
          <a:endParaRPr lang="ru-RU"/>
        </a:p>
      </dgm:t>
    </dgm:pt>
    <dgm:pt modelId="{07602A30-731B-41B2-A2BA-133D25477BAF}" type="pres">
      <dgm:prSet presAssocID="{19C59185-A80B-4ADA-969C-EFA56777AE14}" presName="FourNodes_3" presStyleLbl="node1" presStyleIdx="2" presStyleCnt="4" custScaleY="135315">
        <dgm:presLayoutVars>
          <dgm:bulletEnabled val="1"/>
        </dgm:presLayoutVars>
      </dgm:prSet>
      <dgm:spPr/>
      <dgm:t>
        <a:bodyPr/>
        <a:lstStyle/>
        <a:p>
          <a:endParaRPr lang="ru-RU"/>
        </a:p>
      </dgm:t>
    </dgm:pt>
    <dgm:pt modelId="{E4EAF8AB-9C65-4B2A-8898-16F3DA2D6CD0}" type="pres">
      <dgm:prSet presAssocID="{19C59185-A80B-4ADA-969C-EFA56777AE14}" presName="FourNodes_4" presStyleLbl="node1" presStyleIdx="3" presStyleCnt="4" custScaleY="109358">
        <dgm:presLayoutVars>
          <dgm:bulletEnabled val="1"/>
        </dgm:presLayoutVars>
      </dgm:prSet>
      <dgm:spPr/>
      <dgm:t>
        <a:bodyPr/>
        <a:lstStyle/>
        <a:p>
          <a:endParaRPr lang="ru-RU"/>
        </a:p>
      </dgm:t>
    </dgm:pt>
    <dgm:pt modelId="{B0BBA0D0-E8E9-4E99-A023-29E2D51ED472}" type="pres">
      <dgm:prSet presAssocID="{19C59185-A80B-4ADA-969C-EFA56777AE14}" presName="FourConn_1-2" presStyleLbl="fgAccFollowNode1" presStyleIdx="0" presStyleCnt="3">
        <dgm:presLayoutVars>
          <dgm:bulletEnabled val="1"/>
        </dgm:presLayoutVars>
      </dgm:prSet>
      <dgm:spPr/>
      <dgm:t>
        <a:bodyPr/>
        <a:lstStyle/>
        <a:p>
          <a:endParaRPr lang="ru-RU"/>
        </a:p>
      </dgm:t>
    </dgm:pt>
    <dgm:pt modelId="{4ABC57F5-3A3A-44B0-8DB5-84F9ACE6D9EC}" type="pres">
      <dgm:prSet presAssocID="{19C59185-A80B-4ADA-969C-EFA56777AE14}" presName="FourConn_2-3" presStyleLbl="fgAccFollowNode1" presStyleIdx="1" presStyleCnt="3">
        <dgm:presLayoutVars>
          <dgm:bulletEnabled val="1"/>
        </dgm:presLayoutVars>
      </dgm:prSet>
      <dgm:spPr/>
      <dgm:t>
        <a:bodyPr/>
        <a:lstStyle/>
        <a:p>
          <a:endParaRPr lang="ru-RU"/>
        </a:p>
      </dgm:t>
    </dgm:pt>
    <dgm:pt modelId="{66A7907D-CC1F-4D65-ABEF-B9D1B8941FED}" type="pres">
      <dgm:prSet presAssocID="{19C59185-A80B-4ADA-969C-EFA56777AE14}" presName="FourConn_3-4" presStyleLbl="fgAccFollowNode1" presStyleIdx="2" presStyleCnt="3">
        <dgm:presLayoutVars>
          <dgm:bulletEnabled val="1"/>
        </dgm:presLayoutVars>
      </dgm:prSet>
      <dgm:spPr/>
      <dgm:t>
        <a:bodyPr/>
        <a:lstStyle/>
        <a:p>
          <a:endParaRPr lang="ru-RU"/>
        </a:p>
      </dgm:t>
    </dgm:pt>
    <dgm:pt modelId="{7529E6F2-24E1-4B6C-8B55-F908230983D7}" type="pres">
      <dgm:prSet presAssocID="{19C59185-A80B-4ADA-969C-EFA56777AE14}" presName="FourNodes_1_text" presStyleLbl="node1" presStyleIdx="3" presStyleCnt="4">
        <dgm:presLayoutVars>
          <dgm:bulletEnabled val="1"/>
        </dgm:presLayoutVars>
      </dgm:prSet>
      <dgm:spPr/>
      <dgm:t>
        <a:bodyPr/>
        <a:lstStyle/>
        <a:p>
          <a:endParaRPr lang="ru-RU"/>
        </a:p>
      </dgm:t>
    </dgm:pt>
    <dgm:pt modelId="{B48CE7D9-A3F1-49E7-9E84-CCF5096A2790}" type="pres">
      <dgm:prSet presAssocID="{19C59185-A80B-4ADA-969C-EFA56777AE14}" presName="FourNodes_2_text" presStyleLbl="node1" presStyleIdx="3" presStyleCnt="4">
        <dgm:presLayoutVars>
          <dgm:bulletEnabled val="1"/>
        </dgm:presLayoutVars>
      </dgm:prSet>
      <dgm:spPr/>
      <dgm:t>
        <a:bodyPr/>
        <a:lstStyle/>
        <a:p>
          <a:endParaRPr lang="ru-RU"/>
        </a:p>
      </dgm:t>
    </dgm:pt>
    <dgm:pt modelId="{DCCAF79D-4E30-41E9-BCDB-659F2D292C51}" type="pres">
      <dgm:prSet presAssocID="{19C59185-A80B-4ADA-969C-EFA56777AE14}" presName="FourNodes_3_text" presStyleLbl="node1" presStyleIdx="3" presStyleCnt="4">
        <dgm:presLayoutVars>
          <dgm:bulletEnabled val="1"/>
        </dgm:presLayoutVars>
      </dgm:prSet>
      <dgm:spPr/>
      <dgm:t>
        <a:bodyPr/>
        <a:lstStyle/>
        <a:p>
          <a:endParaRPr lang="ru-RU"/>
        </a:p>
      </dgm:t>
    </dgm:pt>
    <dgm:pt modelId="{8827D6F1-0110-47E4-857A-56063D1A6E9C}" type="pres">
      <dgm:prSet presAssocID="{19C59185-A80B-4ADA-969C-EFA56777AE14}" presName="FourNodes_4_text" presStyleLbl="node1" presStyleIdx="3" presStyleCnt="4">
        <dgm:presLayoutVars>
          <dgm:bulletEnabled val="1"/>
        </dgm:presLayoutVars>
      </dgm:prSet>
      <dgm:spPr/>
      <dgm:t>
        <a:bodyPr/>
        <a:lstStyle/>
        <a:p>
          <a:endParaRPr lang="ru-RU"/>
        </a:p>
      </dgm:t>
    </dgm:pt>
  </dgm:ptLst>
  <dgm:cxnLst>
    <dgm:cxn modelId="{9505B7A6-4700-4B2D-A719-E1BF99DA4D08}" type="presOf" srcId="{5E396EC6-5B02-43A2-A29E-CE2D5F041046}" destId="{B48CE7D9-A3F1-49E7-9E84-CCF5096A2790}" srcOrd="1" destOrd="0" presId="urn:microsoft.com/office/officeart/2005/8/layout/vProcess5"/>
    <dgm:cxn modelId="{D51F94CE-3957-4AB7-8472-CDDBB1EF264B}" srcId="{19C59185-A80B-4ADA-969C-EFA56777AE14}" destId="{AC7C9663-1667-49A6-BB04-5DB5A9486387}" srcOrd="2" destOrd="0" parTransId="{B171180D-06A1-4864-A441-99EE75278CA4}" sibTransId="{6C84F4DD-5915-40FD-92B5-D9A7C9F37034}"/>
    <dgm:cxn modelId="{E1DB5E34-24EC-46AD-AD97-FD18B8FE723C}" type="presOf" srcId="{5222B59C-CEED-4B36-BD72-AD723608EAF4}" destId="{E4EAF8AB-9C65-4B2A-8898-16F3DA2D6CD0}" srcOrd="0" destOrd="0" presId="urn:microsoft.com/office/officeart/2005/8/layout/vProcess5"/>
    <dgm:cxn modelId="{786EB2CB-2CAB-4C60-96C4-BA8AD47FAA2F}" srcId="{19C59185-A80B-4ADA-969C-EFA56777AE14}" destId="{05DB7C85-BAB9-4C27-A2A9-5E406EA3A553}" srcOrd="0" destOrd="0" parTransId="{DCA885A0-56D2-45DB-A4D7-7F3155BCFAD2}" sibTransId="{6BDCE35A-FD41-4B27-B438-755128D78106}"/>
    <dgm:cxn modelId="{6930D410-614C-4133-B9CB-07865630CE7A}" type="presOf" srcId="{56068F98-52C5-4E8E-9AE2-7AD7645766A4}" destId="{4ABC57F5-3A3A-44B0-8DB5-84F9ACE6D9EC}" srcOrd="0" destOrd="0" presId="urn:microsoft.com/office/officeart/2005/8/layout/vProcess5"/>
    <dgm:cxn modelId="{CD399BEE-5D22-43BD-BC97-F024730F9146}" type="presOf" srcId="{6C84F4DD-5915-40FD-92B5-D9A7C9F37034}" destId="{66A7907D-CC1F-4D65-ABEF-B9D1B8941FED}" srcOrd="0" destOrd="0" presId="urn:microsoft.com/office/officeart/2005/8/layout/vProcess5"/>
    <dgm:cxn modelId="{67A15B5A-059E-4857-8916-6DAD84B94A9D}" type="presOf" srcId="{6BDCE35A-FD41-4B27-B438-755128D78106}" destId="{B0BBA0D0-E8E9-4E99-A023-29E2D51ED472}" srcOrd="0" destOrd="0" presId="urn:microsoft.com/office/officeart/2005/8/layout/vProcess5"/>
    <dgm:cxn modelId="{395B2295-F44C-455D-BB6D-7E3F980CEBA8}" type="presOf" srcId="{AC7C9663-1667-49A6-BB04-5DB5A9486387}" destId="{07602A30-731B-41B2-A2BA-133D25477BAF}" srcOrd="0" destOrd="0" presId="urn:microsoft.com/office/officeart/2005/8/layout/vProcess5"/>
    <dgm:cxn modelId="{23A48A93-0C9A-4938-99F4-FF5FD048CC51}" type="presOf" srcId="{19C59185-A80B-4ADA-969C-EFA56777AE14}" destId="{90322E33-1808-4EA7-B363-89F5777EA5F6}" srcOrd="0" destOrd="0" presId="urn:microsoft.com/office/officeart/2005/8/layout/vProcess5"/>
    <dgm:cxn modelId="{4DEB2A07-3116-4850-885A-4E2074D18AAE}" srcId="{19C59185-A80B-4ADA-969C-EFA56777AE14}" destId="{5E396EC6-5B02-43A2-A29E-CE2D5F041046}" srcOrd="1" destOrd="0" parTransId="{5110D30B-634B-4084-99E6-AAE91858BE0F}" sibTransId="{56068F98-52C5-4E8E-9AE2-7AD7645766A4}"/>
    <dgm:cxn modelId="{FD80EBD1-BFC8-4225-BFCE-F3743CB5DC6A}" type="presOf" srcId="{5E396EC6-5B02-43A2-A29E-CE2D5F041046}" destId="{C5C42195-B8BF-4919-A743-94D2003ABC0F}" srcOrd="0" destOrd="0" presId="urn:microsoft.com/office/officeart/2005/8/layout/vProcess5"/>
    <dgm:cxn modelId="{9B321F92-1BDF-4CDE-9217-2EE9A587AC30}" srcId="{19C59185-A80B-4ADA-969C-EFA56777AE14}" destId="{5222B59C-CEED-4B36-BD72-AD723608EAF4}" srcOrd="3" destOrd="0" parTransId="{F4662E92-E1A7-4C8A-BFD0-AF1EEBA5C090}" sibTransId="{8314A8C8-22F4-46E8-9BF8-082CF795E060}"/>
    <dgm:cxn modelId="{3460543E-9F5B-4AB1-ACC4-3BA8F4CD1C4A}" type="presOf" srcId="{5222B59C-CEED-4B36-BD72-AD723608EAF4}" destId="{8827D6F1-0110-47E4-857A-56063D1A6E9C}" srcOrd="1" destOrd="0" presId="urn:microsoft.com/office/officeart/2005/8/layout/vProcess5"/>
    <dgm:cxn modelId="{3CAEEAF3-BD7E-4411-A361-F5253699BB1C}" type="presOf" srcId="{05DB7C85-BAB9-4C27-A2A9-5E406EA3A553}" destId="{7529E6F2-24E1-4B6C-8B55-F908230983D7}" srcOrd="1" destOrd="0" presId="urn:microsoft.com/office/officeart/2005/8/layout/vProcess5"/>
    <dgm:cxn modelId="{01FEFFB6-3192-433E-AAD3-D3BE3C3B7645}" type="presOf" srcId="{AC7C9663-1667-49A6-BB04-5DB5A9486387}" destId="{DCCAF79D-4E30-41E9-BCDB-659F2D292C51}" srcOrd="1" destOrd="0" presId="urn:microsoft.com/office/officeart/2005/8/layout/vProcess5"/>
    <dgm:cxn modelId="{AA261DE6-9A06-4455-B52E-D946233C15BA}" type="presOf" srcId="{05DB7C85-BAB9-4C27-A2A9-5E406EA3A553}" destId="{1A909AC2-F199-4716-893A-EC7FD509CCF9}" srcOrd="0" destOrd="0" presId="urn:microsoft.com/office/officeart/2005/8/layout/vProcess5"/>
    <dgm:cxn modelId="{C13DFAF5-6313-4724-A720-6C8DA945A1A0}" type="presParOf" srcId="{90322E33-1808-4EA7-B363-89F5777EA5F6}" destId="{407588F4-CAB5-480D-9090-E6C9F7C3E990}" srcOrd="0" destOrd="0" presId="urn:microsoft.com/office/officeart/2005/8/layout/vProcess5"/>
    <dgm:cxn modelId="{62138239-2A7D-4845-8FD5-429ABF24E5ED}" type="presParOf" srcId="{90322E33-1808-4EA7-B363-89F5777EA5F6}" destId="{1A909AC2-F199-4716-893A-EC7FD509CCF9}" srcOrd="1" destOrd="0" presId="urn:microsoft.com/office/officeart/2005/8/layout/vProcess5"/>
    <dgm:cxn modelId="{55D72015-6148-482C-BD9E-B118FFA1FADE}" type="presParOf" srcId="{90322E33-1808-4EA7-B363-89F5777EA5F6}" destId="{C5C42195-B8BF-4919-A743-94D2003ABC0F}" srcOrd="2" destOrd="0" presId="urn:microsoft.com/office/officeart/2005/8/layout/vProcess5"/>
    <dgm:cxn modelId="{86ED9B8F-9019-49CE-8E4A-1C055D0FC55A}" type="presParOf" srcId="{90322E33-1808-4EA7-B363-89F5777EA5F6}" destId="{07602A30-731B-41B2-A2BA-133D25477BAF}" srcOrd="3" destOrd="0" presId="urn:microsoft.com/office/officeart/2005/8/layout/vProcess5"/>
    <dgm:cxn modelId="{EDDDD1DB-363C-43C9-938F-D16D74758BEA}" type="presParOf" srcId="{90322E33-1808-4EA7-B363-89F5777EA5F6}" destId="{E4EAF8AB-9C65-4B2A-8898-16F3DA2D6CD0}" srcOrd="4" destOrd="0" presId="urn:microsoft.com/office/officeart/2005/8/layout/vProcess5"/>
    <dgm:cxn modelId="{A9757BE2-63F8-4D09-B831-84F5D9307B67}" type="presParOf" srcId="{90322E33-1808-4EA7-B363-89F5777EA5F6}" destId="{B0BBA0D0-E8E9-4E99-A023-29E2D51ED472}" srcOrd="5" destOrd="0" presId="urn:microsoft.com/office/officeart/2005/8/layout/vProcess5"/>
    <dgm:cxn modelId="{E4FAB0B4-1E67-485B-A5E4-78B2535F690E}" type="presParOf" srcId="{90322E33-1808-4EA7-B363-89F5777EA5F6}" destId="{4ABC57F5-3A3A-44B0-8DB5-84F9ACE6D9EC}" srcOrd="6" destOrd="0" presId="urn:microsoft.com/office/officeart/2005/8/layout/vProcess5"/>
    <dgm:cxn modelId="{91C7309F-13CE-4EA7-81AA-1D1ED7249A87}" type="presParOf" srcId="{90322E33-1808-4EA7-B363-89F5777EA5F6}" destId="{66A7907D-CC1F-4D65-ABEF-B9D1B8941FED}" srcOrd="7" destOrd="0" presId="urn:microsoft.com/office/officeart/2005/8/layout/vProcess5"/>
    <dgm:cxn modelId="{D30603A1-0A85-4767-8180-8B11CF7C83C2}" type="presParOf" srcId="{90322E33-1808-4EA7-B363-89F5777EA5F6}" destId="{7529E6F2-24E1-4B6C-8B55-F908230983D7}" srcOrd="8" destOrd="0" presId="urn:microsoft.com/office/officeart/2005/8/layout/vProcess5"/>
    <dgm:cxn modelId="{C81F43B6-50D3-47BE-BDE4-FC37BA317728}" type="presParOf" srcId="{90322E33-1808-4EA7-B363-89F5777EA5F6}" destId="{B48CE7D9-A3F1-49E7-9E84-CCF5096A2790}" srcOrd="9" destOrd="0" presId="urn:microsoft.com/office/officeart/2005/8/layout/vProcess5"/>
    <dgm:cxn modelId="{20FC9B4A-F823-4C85-BE03-8552537C639B}" type="presParOf" srcId="{90322E33-1808-4EA7-B363-89F5777EA5F6}" destId="{DCCAF79D-4E30-41E9-BCDB-659F2D292C51}" srcOrd="10" destOrd="0" presId="urn:microsoft.com/office/officeart/2005/8/layout/vProcess5"/>
    <dgm:cxn modelId="{2E918E4C-D563-4406-A41E-A14919E23847}" type="presParOf" srcId="{90322E33-1808-4EA7-B363-89F5777EA5F6}" destId="{8827D6F1-0110-47E4-857A-56063D1A6E9C}" srcOrd="11" destOrd="0" presId="urn:microsoft.com/office/officeart/2005/8/layout/vProcess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512C40C8-D45A-4B0B-B16F-AC83B2FBAEC4}" type="doc">
      <dgm:prSet loTypeId="urn:microsoft.com/office/officeart/2005/8/layout/vProcess5" loCatId="process" qsTypeId="urn:microsoft.com/office/officeart/2005/8/quickstyle/simple1" qsCatId="simple" csTypeId="urn:microsoft.com/office/officeart/2005/8/colors/accent1_2" csCatId="accent1" phldr="1"/>
      <dgm:spPr/>
      <dgm:t>
        <a:bodyPr/>
        <a:lstStyle/>
        <a:p>
          <a:endParaRPr lang="ru-RU"/>
        </a:p>
      </dgm:t>
    </dgm:pt>
    <dgm:pt modelId="{A83878EC-DF69-4467-91C7-B619C0543903}">
      <dgm:prSet phldrT="[Текст]" custT="1"/>
      <dgm:spPr>
        <a:solidFill>
          <a:srgbClr val="17002E"/>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pPr algn="just"/>
          <a:r>
            <a:rPr lang="ru-RU" sz="2000" i="1" dirty="0" smtClean="0">
              <a:latin typeface="Times New Roman" panose="02020603050405020304" pitchFamily="18" charset="0"/>
              <a:cs typeface="Times New Roman" panose="02020603050405020304" pitchFamily="18" charset="0"/>
            </a:rPr>
            <a:t>       - знания всего изученного материала;</a:t>
          </a:r>
          <a:endParaRPr lang="ru-RU" sz="2000" i="1" dirty="0">
            <a:latin typeface="Times New Roman" panose="02020603050405020304" pitchFamily="18" charset="0"/>
            <a:cs typeface="Times New Roman" panose="02020603050405020304" pitchFamily="18" charset="0"/>
          </a:endParaRPr>
        </a:p>
      </dgm:t>
    </dgm:pt>
    <dgm:pt modelId="{D1B836D9-2D5B-4141-9C86-A1A84317304C}" type="parTrans" cxnId="{4EF76F6C-CA09-4AB0-9F8C-D636E10F77CC}">
      <dgm:prSet/>
      <dgm:spPr/>
      <dgm:t>
        <a:bodyPr/>
        <a:lstStyle/>
        <a:p>
          <a:endParaRPr lang="ru-RU"/>
        </a:p>
      </dgm:t>
    </dgm:pt>
    <dgm:pt modelId="{C788ED5F-2DC3-46FD-94B3-D8AB70BD7D17}" type="sibTrans" cxnId="{4EF76F6C-CA09-4AB0-9F8C-D636E10F77CC}">
      <dgm:prSet/>
      <dgm:spPr>
        <a:solidFill>
          <a:srgbClr val="E8D1FF">
            <a:alpha val="90000"/>
          </a:srgbClr>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endParaRPr lang="ru-RU"/>
        </a:p>
      </dgm:t>
    </dgm:pt>
    <dgm:pt modelId="{A72B7E03-127B-4A9B-9A9B-7C131CC5BD87}">
      <dgm:prSet phldrT="[Текст]" custT="1"/>
      <dgm:spPr>
        <a:solidFill>
          <a:srgbClr val="280050"/>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pPr algn="just"/>
          <a:r>
            <a:rPr lang="ru-RU" sz="1700" dirty="0" smtClean="0"/>
            <a:t>       - 	</a:t>
          </a:r>
          <a:r>
            <a:rPr lang="ru-RU" sz="2000" i="1" dirty="0" smtClean="0">
              <a:latin typeface="Times New Roman" panose="02020603050405020304" pitchFamily="18" charset="0"/>
              <a:cs typeface="Times New Roman" panose="02020603050405020304" pitchFamily="18" charset="0"/>
            </a:rPr>
            <a:t>умения выделять главные положения в изученном материале, на основании фактов и примеров обобщать, делать выводы, устанавливать межпредметные и внутрипредметные связи, применять полученные знания на практике;</a:t>
          </a:r>
          <a:endParaRPr lang="ru-RU" sz="2000" i="1" dirty="0">
            <a:latin typeface="Times New Roman" panose="02020603050405020304" pitchFamily="18" charset="0"/>
            <a:cs typeface="Times New Roman" panose="02020603050405020304" pitchFamily="18" charset="0"/>
          </a:endParaRPr>
        </a:p>
      </dgm:t>
    </dgm:pt>
    <dgm:pt modelId="{E53E62FD-9C9F-4076-83FC-3DA115056213}" type="parTrans" cxnId="{57CEFF0B-8D53-4141-98D4-8CFEF81479C5}">
      <dgm:prSet/>
      <dgm:spPr/>
      <dgm:t>
        <a:bodyPr/>
        <a:lstStyle/>
        <a:p>
          <a:endParaRPr lang="ru-RU"/>
        </a:p>
      </dgm:t>
    </dgm:pt>
    <dgm:pt modelId="{8A1C4C9A-6303-4871-BDB4-8CDDC7E7AF32}" type="sibTrans" cxnId="{57CEFF0B-8D53-4141-98D4-8CFEF81479C5}">
      <dgm:prSet/>
      <dgm:spPr>
        <a:solidFill>
          <a:srgbClr val="E8D1FF">
            <a:alpha val="90000"/>
          </a:srgbClr>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endParaRPr lang="ru-RU"/>
        </a:p>
      </dgm:t>
    </dgm:pt>
    <dgm:pt modelId="{7E21E405-C1E2-432D-ABD0-F1F9023CB644}">
      <dgm:prSet phldrT="[Текст]" custT="1"/>
      <dgm:spPr>
        <a:solidFill>
          <a:srgbClr val="3D007A"/>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pPr algn="just"/>
          <a:r>
            <a:rPr lang="ru-RU" sz="2000" i="1" dirty="0" smtClean="0">
              <a:latin typeface="Times New Roman" panose="02020603050405020304" pitchFamily="18" charset="0"/>
              <a:cs typeface="Times New Roman" panose="02020603050405020304" pitchFamily="18" charset="0"/>
            </a:rPr>
            <a:t>       - наличие незначительных (негрубых) ошибок при воспроизведении изученного материала;</a:t>
          </a:r>
          <a:endParaRPr lang="ru-RU" sz="2000" i="1" dirty="0">
            <a:latin typeface="Times New Roman" panose="02020603050405020304" pitchFamily="18" charset="0"/>
            <a:cs typeface="Times New Roman" panose="02020603050405020304" pitchFamily="18" charset="0"/>
          </a:endParaRPr>
        </a:p>
      </dgm:t>
    </dgm:pt>
    <dgm:pt modelId="{1E0450E3-3406-4EBE-A7FA-4E1A67AEF62F}" type="parTrans" cxnId="{56FD9C09-041C-4388-B39F-D25D1517AF01}">
      <dgm:prSet/>
      <dgm:spPr/>
      <dgm:t>
        <a:bodyPr/>
        <a:lstStyle/>
        <a:p>
          <a:endParaRPr lang="ru-RU"/>
        </a:p>
      </dgm:t>
    </dgm:pt>
    <dgm:pt modelId="{572F30D8-3B23-4086-81DB-F6A85F37A8B0}" type="sibTrans" cxnId="{56FD9C09-041C-4388-B39F-D25D1517AF01}">
      <dgm:prSet/>
      <dgm:spPr>
        <a:solidFill>
          <a:srgbClr val="E8D1FF">
            <a:alpha val="90000"/>
          </a:srgbClr>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endParaRPr lang="ru-RU"/>
        </a:p>
      </dgm:t>
    </dgm:pt>
    <dgm:pt modelId="{D1738EB9-311F-4B0F-89E3-6ED82C0FAB57}">
      <dgm:prSet phldrT="[Текст]" custT="1"/>
      <dgm:spPr>
        <a:solidFill>
          <a:srgbClr val="6600CC"/>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pPr algn="just"/>
          <a:r>
            <a:rPr lang="ru-RU" sz="2000" i="1" dirty="0" smtClean="0">
              <a:latin typeface="Times New Roman" panose="02020603050405020304" pitchFamily="18" charset="0"/>
              <a:cs typeface="Times New Roman" panose="02020603050405020304" pitchFamily="18" charset="0"/>
            </a:rPr>
            <a:t>       -	соблюдения основных правил культуры устной речи.</a:t>
          </a:r>
          <a:endParaRPr lang="ru-RU" sz="2000" i="1" dirty="0">
            <a:latin typeface="Times New Roman" panose="02020603050405020304" pitchFamily="18" charset="0"/>
            <a:cs typeface="Times New Roman" panose="02020603050405020304" pitchFamily="18" charset="0"/>
          </a:endParaRPr>
        </a:p>
      </dgm:t>
    </dgm:pt>
    <dgm:pt modelId="{C9E47EDA-B6FA-4902-9759-66596ABBA7EE}" type="parTrans" cxnId="{CFDDD149-DB65-4FD1-B104-3A02F7389E25}">
      <dgm:prSet/>
      <dgm:spPr/>
      <dgm:t>
        <a:bodyPr/>
        <a:lstStyle/>
        <a:p>
          <a:endParaRPr lang="ru-RU"/>
        </a:p>
      </dgm:t>
    </dgm:pt>
    <dgm:pt modelId="{6303F732-A917-4E13-BFA5-F3A0965C0458}" type="sibTrans" cxnId="{CFDDD149-DB65-4FD1-B104-3A02F7389E25}">
      <dgm:prSet/>
      <dgm:spPr/>
      <dgm:t>
        <a:bodyPr/>
        <a:lstStyle/>
        <a:p>
          <a:endParaRPr lang="ru-RU"/>
        </a:p>
      </dgm:t>
    </dgm:pt>
    <dgm:pt modelId="{DCF58080-D71A-4C58-93A0-562FEEE8AD25}" type="pres">
      <dgm:prSet presAssocID="{512C40C8-D45A-4B0B-B16F-AC83B2FBAEC4}" presName="outerComposite" presStyleCnt="0">
        <dgm:presLayoutVars>
          <dgm:chMax val="5"/>
          <dgm:dir/>
          <dgm:resizeHandles val="exact"/>
        </dgm:presLayoutVars>
      </dgm:prSet>
      <dgm:spPr/>
      <dgm:t>
        <a:bodyPr/>
        <a:lstStyle/>
        <a:p>
          <a:endParaRPr lang="ru-RU"/>
        </a:p>
      </dgm:t>
    </dgm:pt>
    <dgm:pt modelId="{09C0D696-BC6A-4AFA-87E4-B3483D062CEE}" type="pres">
      <dgm:prSet presAssocID="{512C40C8-D45A-4B0B-B16F-AC83B2FBAEC4}" presName="dummyMaxCanvas" presStyleCnt="0">
        <dgm:presLayoutVars/>
      </dgm:prSet>
      <dgm:spPr/>
    </dgm:pt>
    <dgm:pt modelId="{0DACE489-4B5A-40E3-AD8F-61593DEB8461}" type="pres">
      <dgm:prSet presAssocID="{512C40C8-D45A-4B0B-B16F-AC83B2FBAEC4}" presName="FourNodes_1" presStyleLbl="node1" presStyleIdx="0" presStyleCnt="4">
        <dgm:presLayoutVars>
          <dgm:bulletEnabled val="1"/>
        </dgm:presLayoutVars>
      </dgm:prSet>
      <dgm:spPr/>
      <dgm:t>
        <a:bodyPr/>
        <a:lstStyle/>
        <a:p>
          <a:endParaRPr lang="ru-RU"/>
        </a:p>
      </dgm:t>
    </dgm:pt>
    <dgm:pt modelId="{A38E838D-B307-49E7-95AC-F7FC1687EC29}" type="pres">
      <dgm:prSet presAssocID="{512C40C8-D45A-4B0B-B16F-AC83B2FBAEC4}" presName="FourNodes_2" presStyleLbl="node1" presStyleIdx="1" presStyleCnt="4" custScaleY="119794">
        <dgm:presLayoutVars>
          <dgm:bulletEnabled val="1"/>
        </dgm:presLayoutVars>
      </dgm:prSet>
      <dgm:spPr/>
      <dgm:t>
        <a:bodyPr/>
        <a:lstStyle/>
        <a:p>
          <a:endParaRPr lang="ru-RU"/>
        </a:p>
      </dgm:t>
    </dgm:pt>
    <dgm:pt modelId="{2BFCBC56-1A79-4B67-A8E3-359A979DA6F6}" type="pres">
      <dgm:prSet presAssocID="{512C40C8-D45A-4B0B-B16F-AC83B2FBAEC4}" presName="FourNodes_3" presStyleLbl="node1" presStyleIdx="2" presStyleCnt="4">
        <dgm:presLayoutVars>
          <dgm:bulletEnabled val="1"/>
        </dgm:presLayoutVars>
      </dgm:prSet>
      <dgm:spPr/>
      <dgm:t>
        <a:bodyPr/>
        <a:lstStyle/>
        <a:p>
          <a:endParaRPr lang="ru-RU"/>
        </a:p>
      </dgm:t>
    </dgm:pt>
    <dgm:pt modelId="{B19F1E48-C371-42CF-9FC9-40E150FED9EE}" type="pres">
      <dgm:prSet presAssocID="{512C40C8-D45A-4B0B-B16F-AC83B2FBAEC4}" presName="FourNodes_4" presStyleLbl="node1" presStyleIdx="3" presStyleCnt="4">
        <dgm:presLayoutVars>
          <dgm:bulletEnabled val="1"/>
        </dgm:presLayoutVars>
      </dgm:prSet>
      <dgm:spPr/>
      <dgm:t>
        <a:bodyPr/>
        <a:lstStyle/>
        <a:p>
          <a:endParaRPr lang="ru-RU"/>
        </a:p>
      </dgm:t>
    </dgm:pt>
    <dgm:pt modelId="{9EA8A074-E9C9-423E-80D5-0657D9BA020C}" type="pres">
      <dgm:prSet presAssocID="{512C40C8-D45A-4B0B-B16F-AC83B2FBAEC4}" presName="FourConn_1-2" presStyleLbl="fgAccFollowNode1" presStyleIdx="0" presStyleCnt="3">
        <dgm:presLayoutVars>
          <dgm:bulletEnabled val="1"/>
        </dgm:presLayoutVars>
      </dgm:prSet>
      <dgm:spPr/>
      <dgm:t>
        <a:bodyPr/>
        <a:lstStyle/>
        <a:p>
          <a:endParaRPr lang="ru-RU"/>
        </a:p>
      </dgm:t>
    </dgm:pt>
    <dgm:pt modelId="{5E6762AA-730F-4687-AA48-5B68905920DC}" type="pres">
      <dgm:prSet presAssocID="{512C40C8-D45A-4B0B-B16F-AC83B2FBAEC4}" presName="FourConn_2-3" presStyleLbl="fgAccFollowNode1" presStyleIdx="1" presStyleCnt="3">
        <dgm:presLayoutVars>
          <dgm:bulletEnabled val="1"/>
        </dgm:presLayoutVars>
      </dgm:prSet>
      <dgm:spPr/>
      <dgm:t>
        <a:bodyPr/>
        <a:lstStyle/>
        <a:p>
          <a:endParaRPr lang="ru-RU"/>
        </a:p>
      </dgm:t>
    </dgm:pt>
    <dgm:pt modelId="{6C0799E1-A622-4847-ABA4-348896EED348}" type="pres">
      <dgm:prSet presAssocID="{512C40C8-D45A-4B0B-B16F-AC83B2FBAEC4}" presName="FourConn_3-4" presStyleLbl="fgAccFollowNode1" presStyleIdx="2" presStyleCnt="3">
        <dgm:presLayoutVars>
          <dgm:bulletEnabled val="1"/>
        </dgm:presLayoutVars>
      </dgm:prSet>
      <dgm:spPr/>
      <dgm:t>
        <a:bodyPr/>
        <a:lstStyle/>
        <a:p>
          <a:endParaRPr lang="ru-RU"/>
        </a:p>
      </dgm:t>
    </dgm:pt>
    <dgm:pt modelId="{39CCB964-33DA-42E2-976D-A356FFE833B3}" type="pres">
      <dgm:prSet presAssocID="{512C40C8-D45A-4B0B-B16F-AC83B2FBAEC4}" presName="FourNodes_1_text" presStyleLbl="node1" presStyleIdx="3" presStyleCnt="4">
        <dgm:presLayoutVars>
          <dgm:bulletEnabled val="1"/>
        </dgm:presLayoutVars>
      </dgm:prSet>
      <dgm:spPr/>
      <dgm:t>
        <a:bodyPr/>
        <a:lstStyle/>
        <a:p>
          <a:endParaRPr lang="ru-RU"/>
        </a:p>
      </dgm:t>
    </dgm:pt>
    <dgm:pt modelId="{92C36F39-A9AE-4EE2-8171-114BB98704DF}" type="pres">
      <dgm:prSet presAssocID="{512C40C8-D45A-4B0B-B16F-AC83B2FBAEC4}" presName="FourNodes_2_text" presStyleLbl="node1" presStyleIdx="3" presStyleCnt="4">
        <dgm:presLayoutVars>
          <dgm:bulletEnabled val="1"/>
        </dgm:presLayoutVars>
      </dgm:prSet>
      <dgm:spPr/>
      <dgm:t>
        <a:bodyPr/>
        <a:lstStyle/>
        <a:p>
          <a:endParaRPr lang="ru-RU"/>
        </a:p>
      </dgm:t>
    </dgm:pt>
    <dgm:pt modelId="{637CEC2D-A88B-4F8B-A305-D302DB69F9CA}" type="pres">
      <dgm:prSet presAssocID="{512C40C8-D45A-4B0B-B16F-AC83B2FBAEC4}" presName="FourNodes_3_text" presStyleLbl="node1" presStyleIdx="3" presStyleCnt="4">
        <dgm:presLayoutVars>
          <dgm:bulletEnabled val="1"/>
        </dgm:presLayoutVars>
      </dgm:prSet>
      <dgm:spPr/>
      <dgm:t>
        <a:bodyPr/>
        <a:lstStyle/>
        <a:p>
          <a:endParaRPr lang="ru-RU"/>
        </a:p>
      </dgm:t>
    </dgm:pt>
    <dgm:pt modelId="{896330FD-8860-4F94-8469-93EA796F0B83}" type="pres">
      <dgm:prSet presAssocID="{512C40C8-D45A-4B0B-B16F-AC83B2FBAEC4}" presName="FourNodes_4_text" presStyleLbl="node1" presStyleIdx="3" presStyleCnt="4">
        <dgm:presLayoutVars>
          <dgm:bulletEnabled val="1"/>
        </dgm:presLayoutVars>
      </dgm:prSet>
      <dgm:spPr/>
      <dgm:t>
        <a:bodyPr/>
        <a:lstStyle/>
        <a:p>
          <a:endParaRPr lang="ru-RU"/>
        </a:p>
      </dgm:t>
    </dgm:pt>
  </dgm:ptLst>
  <dgm:cxnLst>
    <dgm:cxn modelId="{796B398B-FF31-4C7F-9D87-FF81895FFE7E}" type="presOf" srcId="{A72B7E03-127B-4A9B-9A9B-7C131CC5BD87}" destId="{A38E838D-B307-49E7-95AC-F7FC1687EC29}" srcOrd="0" destOrd="0" presId="urn:microsoft.com/office/officeart/2005/8/layout/vProcess5"/>
    <dgm:cxn modelId="{CFDDD149-DB65-4FD1-B104-3A02F7389E25}" srcId="{512C40C8-D45A-4B0B-B16F-AC83B2FBAEC4}" destId="{D1738EB9-311F-4B0F-89E3-6ED82C0FAB57}" srcOrd="3" destOrd="0" parTransId="{C9E47EDA-B6FA-4902-9759-66596ABBA7EE}" sibTransId="{6303F732-A917-4E13-BFA5-F3A0965C0458}"/>
    <dgm:cxn modelId="{0243DB91-1C82-42B8-A391-49DF7CAF1584}" type="presOf" srcId="{A83878EC-DF69-4467-91C7-B619C0543903}" destId="{0DACE489-4B5A-40E3-AD8F-61593DEB8461}" srcOrd="0" destOrd="0" presId="urn:microsoft.com/office/officeart/2005/8/layout/vProcess5"/>
    <dgm:cxn modelId="{FB3E5325-2045-476E-A8E6-C678B4166EEA}" type="presOf" srcId="{572F30D8-3B23-4086-81DB-F6A85F37A8B0}" destId="{6C0799E1-A622-4847-ABA4-348896EED348}" srcOrd="0" destOrd="0" presId="urn:microsoft.com/office/officeart/2005/8/layout/vProcess5"/>
    <dgm:cxn modelId="{4E4D9DFD-664F-457A-A4D1-1FC3095FC4ED}" type="presOf" srcId="{D1738EB9-311F-4B0F-89E3-6ED82C0FAB57}" destId="{B19F1E48-C371-42CF-9FC9-40E150FED9EE}" srcOrd="0" destOrd="0" presId="urn:microsoft.com/office/officeart/2005/8/layout/vProcess5"/>
    <dgm:cxn modelId="{37ABB2FD-2466-4DC3-901C-ADF14A525B0D}" type="presOf" srcId="{D1738EB9-311F-4B0F-89E3-6ED82C0FAB57}" destId="{896330FD-8860-4F94-8469-93EA796F0B83}" srcOrd="1" destOrd="0" presId="urn:microsoft.com/office/officeart/2005/8/layout/vProcess5"/>
    <dgm:cxn modelId="{57CEFF0B-8D53-4141-98D4-8CFEF81479C5}" srcId="{512C40C8-D45A-4B0B-B16F-AC83B2FBAEC4}" destId="{A72B7E03-127B-4A9B-9A9B-7C131CC5BD87}" srcOrd="1" destOrd="0" parTransId="{E53E62FD-9C9F-4076-83FC-3DA115056213}" sibTransId="{8A1C4C9A-6303-4871-BDB4-8CDDC7E7AF32}"/>
    <dgm:cxn modelId="{D61B07D7-18D0-44E5-8384-607E357403A2}" type="presOf" srcId="{512C40C8-D45A-4B0B-B16F-AC83B2FBAEC4}" destId="{DCF58080-D71A-4C58-93A0-562FEEE8AD25}" srcOrd="0" destOrd="0" presId="urn:microsoft.com/office/officeart/2005/8/layout/vProcess5"/>
    <dgm:cxn modelId="{56FD9C09-041C-4388-B39F-D25D1517AF01}" srcId="{512C40C8-D45A-4B0B-B16F-AC83B2FBAEC4}" destId="{7E21E405-C1E2-432D-ABD0-F1F9023CB644}" srcOrd="2" destOrd="0" parTransId="{1E0450E3-3406-4EBE-A7FA-4E1A67AEF62F}" sibTransId="{572F30D8-3B23-4086-81DB-F6A85F37A8B0}"/>
    <dgm:cxn modelId="{4D7AD876-EEC3-4AA0-AEDA-2174A29E1A72}" type="presOf" srcId="{A72B7E03-127B-4A9B-9A9B-7C131CC5BD87}" destId="{92C36F39-A9AE-4EE2-8171-114BB98704DF}" srcOrd="1" destOrd="0" presId="urn:microsoft.com/office/officeart/2005/8/layout/vProcess5"/>
    <dgm:cxn modelId="{752CE7B3-CDD8-4E55-B9C9-6682F2097EB6}" type="presOf" srcId="{7E21E405-C1E2-432D-ABD0-F1F9023CB644}" destId="{2BFCBC56-1A79-4B67-A8E3-359A979DA6F6}" srcOrd="0" destOrd="0" presId="urn:microsoft.com/office/officeart/2005/8/layout/vProcess5"/>
    <dgm:cxn modelId="{4EF76F6C-CA09-4AB0-9F8C-D636E10F77CC}" srcId="{512C40C8-D45A-4B0B-B16F-AC83B2FBAEC4}" destId="{A83878EC-DF69-4467-91C7-B619C0543903}" srcOrd="0" destOrd="0" parTransId="{D1B836D9-2D5B-4141-9C86-A1A84317304C}" sibTransId="{C788ED5F-2DC3-46FD-94B3-D8AB70BD7D17}"/>
    <dgm:cxn modelId="{90685EE5-CA84-4F25-AC65-9F2D58C49582}" type="presOf" srcId="{C788ED5F-2DC3-46FD-94B3-D8AB70BD7D17}" destId="{9EA8A074-E9C9-423E-80D5-0657D9BA020C}" srcOrd="0" destOrd="0" presId="urn:microsoft.com/office/officeart/2005/8/layout/vProcess5"/>
    <dgm:cxn modelId="{1A39EC10-38D8-4A6B-8C25-37720777A879}" type="presOf" srcId="{7E21E405-C1E2-432D-ABD0-F1F9023CB644}" destId="{637CEC2D-A88B-4F8B-A305-D302DB69F9CA}" srcOrd="1" destOrd="0" presId="urn:microsoft.com/office/officeart/2005/8/layout/vProcess5"/>
    <dgm:cxn modelId="{F36D10CB-A95C-4B38-B950-59A53EEEFEC7}" type="presOf" srcId="{8A1C4C9A-6303-4871-BDB4-8CDDC7E7AF32}" destId="{5E6762AA-730F-4687-AA48-5B68905920DC}" srcOrd="0" destOrd="0" presId="urn:microsoft.com/office/officeart/2005/8/layout/vProcess5"/>
    <dgm:cxn modelId="{F9A977B0-7A6B-4BFD-9BE8-04D636813433}" type="presOf" srcId="{A83878EC-DF69-4467-91C7-B619C0543903}" destId="{39CCB964-33DA-42E2-976D-A356FFE833B3}" srcOrd="1" destOrd="0" presId="urn:microsoft.com/office/officeart/2005/8/layout/vProcess5"/>
    <dgm:cxn modelId="{FF87D4B3-E73E-46E4-BABD-995F78A70CF4}" type="presParOf" srcId="{DCF58080-D71A-4C58-93A0-562FEEE8AD25}" destId="{09C0D696-BC6A-4AFA-87E4-B3483D062CEE}" srcOrd="0" destOrd="0" presId="urn:microsoft.com/office/officeart/2005/8/layout/vProcess5"/>
    <dgm:cxn modelId="{9AED74E5-DE2B-4F09-854B-9E26092FB6C7}" type="presParOf" srcId="{DCF58080-D71A-4C58-93A0-562FEEE8AD25}" destId="{0DACE489-4B5A-40E3-AD8F-61593DEB8461}" srcOrd="1" destOrd="0" presId="urn:microsoft.com/office/officeart/2005/8/layout/vProcess5"/>
    <dgm:cxn modelId="{6A0E1633-4BDD-4086-A7D2-C29695F05BD1}" type="presParOf" srcId="{DCF58080-D71A-4C58-93A0-562FEEE8AD25}" destId="{A38E838D-B307-49E7-95AC-F7FC1687EC29}" srcOrd="2" destOrd="0" presId="urn:microsoft.com/office/officeart/2005/8/layout/vProcess5"/>
    <dgm:cxn modelId="{82D7928A-F861-4650-A6C5-4F1FCBDB8673}" type="presParOf" srcId="{DCF58080-D71A-4C58-93A0-562FEEE8AD25}" destId="{2BFCBC56-1A79-4B67-A8E3-359A979DA6F6}" srcOrd="3" destOrd="0" presId="urn:microsoft.com/office/officeart/2005/8/layout/vProcess5"/>
    <dgm:cxn modelId="{FCFB4D20-CCA6-43D0-B365-F5727FA4D370}" type="presParOf" srcId="{DCF58080-D71A-4C58-93A0-562FEEE8AD25}" destId="{B19F1E48-C371-42CF-9FC9-40E150FED9EE}" srcOrd="4" destOrd="0" presId="urn:microsoft.com/office/officeart/2005/8/layout/vProcess5"/>
    <dgm:cxn modelId="{0B640373-8FC7-42B1-9CC6-6B1AD8730D10}" type="presParOf" srcId="{DCF58080-D71A-4C58-93A0-562FEEE8AD25}" destId="{9EA8A074-E9C9-423E-80D5-0657D9BA020C}" srcOrd="5" destOrd="0" presId="urn:microsoft.com/office/officeart/2005/8/layout/vProcess5"/>
    <dgm:cxn modelId="{14EC0E5F-DC16-4FE3-B6F1-D5CDA79F2EB2}" type="presParOf" srcId="{DCF58080-D71A-4C58-93A0-562FEEE8AD25}" destId="{5E6762AA-730F-4687-AA48-5B68905920DC}" srcOrd="6" destOrd="0" presId="urn:microsoft.com/office/officeart/2005/8/layout/vProcess5"/>
    <dgm:cxn modelId="{D396AF16-4060-434A-8807-3298B6D6C4AA}" type="presParOf" srcId="{DCF58080-D71A-4C58-93A0-562FEEE8AD25}" destId="{6C0799E1-A622-4847-ABA4-348896EED348}" srcOrd="7" destOrd="0" presId="urn:microsoft.com/office/officeart/2005/8/layout/vProcess5"/>
    <dgm:cxn modelId="{40B63F5E-44B5-4C74-B5AA-46845D3DFE08}" type="presParOf" srcId="{DCF58080-D71A-4C58-93A0-562FEEE8AD25}" destId="{39CCB964-33DA-42E2-976D-A356FFE833B3}" srcOrd="8" destOrd="0" presId="urn:microsoft.com/office/officeart/2005/8/layout/vProcess5"/>
    <dgm:cxn modelId="{28C63F2B-D5E0-426B-8DD4-E927A4BF3FB8}" type="presParOf" srcId="{DCF58080-D71A-4C58-93A0-562FEEE8AD25}" destId="{92C36F39-A9AE-4EE2-8171-114BB98704DF}" srcOrd="9" destOrd="0" presId="urn:microsoft.com/office/officeart/2005/8/layout/vProcess5"/>
    <dgm:cxn modelId="{01BB9153-5B6B-4F4C-A84B-048423BF1C58}" type="presParOf" srcId="{DCF58080-D71A-4C58-93A0-562FEEE8AD25}" destId="{637CEC2D-A88B-4F8B-A305-D302DB69F9CA}" srcOrd="10" destOrd="0" presId="urn:microsoft.com/office/officeart/2005/8/layout/vProcess5"/>
    <dgm:cxn modelId="{A63F1D22-BCBD-4DFA-AAAB-C519C4FB49D1}" type="presParOf" srcId="{DCF58080-D71A-4C58-93A0-562FEEE8AD25}" destId="{896330FD-8860-4F94-8469-93EA796F0B83}" srcOrd="11" destOrd="0" presId="urn:microsoft.com/office/officeart/2005/8/layout/vProcess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512C40C8-D45A-4B0B-B16F-AC83B2FBAEC4}" type="doc">
      <dgm:prSet loTypeId="urn:microsoft.com/office/officeart/2005/8/layout/vProcess5" loCatId="process" qsTypeId="urn:microsoft.com/office/officeart/2005/8/quickstyle/simple1" qsCatId="simple" csTypeId="urn:microsoft.com/office/officeart/2005/8/colors/accent1_2" csCatId="accent1" phldr="1"/>
      <dgm:spPr/>
      <dgm:t>
        <a:bodyPr/>
        <a:lstStyle/>
        <a:p>
          <a:endParaRPr lang="ru-RU"/>
        </a:p>
      </dgm:t>
    </dgm:pt>
    <dgm:pt modelId="{A83878EC-DF69-4467-91C7-B619C0543903}">
      <dgm:prSet phldrT="[Текст]" custT="1"/>
      <dgm:spPr>
        <a:solidFill>
          <a:srgbClr val="17002E"/>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pPr algn="just"/>
          <a:r>
            <a:rPr lang="ru-RU" sz="2000" i="1" dirty="0" smtClean="0">
              <a:latin typeface="Times New Roman" panose="02020603050405020304" pitchFamily="18" charset="0"/>
              <a:cs typeface="Times New Roman" panose="02020603050405020304" pitchFamily="18" charset="0"/>
            </a:rPr>
            <a:t>      - знания и усвоения материала на уровне минимальных требований программы, затруднения при самостоятельном воспроизведении, необходимости незначительной помощи преподавателя;</a:t>
          </a:r>
          <a:endParaRPr lang="ru-RU" sz="2000" i="1" dirty="0">
            <a:latin typeface="Times New Roman" panose="02020603050405020304" pitchFamily="18" charset="0"/>
            <a:cs typeface="Times New Roman" panose="02020603050405020304" pitchFamily="18" charset="0"/>
          </a:endParaRPr>
        </a:p>
      </dgm:t>
    </dgm:pt>
    <dgm:pt modelId="{D1B836D9-2D5B-4141-9C86-A1A84317304C}" type="parTrans" cxnId="{4EF76F6C-CA09-4AB0-9F8C-D636E10F77CC}">
      <dgm:prSet/>
      <dgm:spPr/>
      <dgm:t>
        <a:bodyPr/>
        <a:lstStyle/>
        <a:p>
          <a:endParaRPr lang="ru-RU"/>
        </a:p>
      </dgm:t>
    </dgm:pt>
    <dgm:pt modelId="{C788ED5F-2DC3-46FD-94B3-D8AB70BD7D17}" type="sibTrans" cxnId="{4EF76F6C-CA09-4AB0-9F8C-D636E10F77CC}">
      <dgm:prSet/>
      <dgm:spPr>
        <a:solidFill>
          <a:srgbClr val="E8D1FF">
            <a:alpha val="90000"/>
          </a:srgbClr>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endParaRPr lang="ru-RU"/>
        </a:p>
      </dgm:t>
    </dgm:pt>
    <dgm:pt modelId="{A72B7E03-127B-4A9B-9A9B-7C131CC5BD87}">
      <dgm:prSet phldrT="[Текст]" custT="1"/>
      <dgm:spPr>
        <a:solidFill>
          <a:srgbClr val="280050"/>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pPr algn="just"/>
          <a:r>
            <a:rPr lang="ru-RU" sz="2000" i="1" dirty="0" smtClean="0">
              <a:latin typeface="Times New Roman" panose="02020603050405020304" pitchFamily="18" charset="0"/>
              <a:cs typeface="Times New Roman" panose="02020603050405020304" pitchFamily="18" charset="0"/>
            </a:rPr>
            <a:t>       - 	умения работать на уровне воспроизведения, затруднения при ответах на видоизменённые вопросы;</a:t>
          </a:r>
          <a:endParaRPr lang="ru-RU" sz="2000" i="1" dirty="0">
            <a:latin typeface="Times New Roman" panose="02020603050405020304" pitchFamily="18" charset="0"/>
            <a:cs typeface="Times New Roman" panose="02020603050405020304" pitchFamily="18" charset="0"/>
          </a:endParaRPr>
        </a:p>
      </dgm:t>
    </dgm:pt>
    <dgm:pt modelId="{E53E62FD-9C9F-4076-83FC-3DA115056213}" type="parTrans" cxnId="{57CEFF0B-8D53-4141-98D4-8CFEF81479C5}">
      <dgm:prSet/>
      <dgm:spPr/>
      <dgm:t>
        <a:bodyPr/>
        <a:lstStyle/>
        <a:p>
          <a:endParaRPr lang="ru-RU"/>
        </a:p>
      </dgm:t>
    </dgm:pt>
    <dgm:pt modelId="{8A1C4C9A-6303-4871-BDB4-8CDDC7E7AF32}" type="sibTrans" cxnId="{57CEFF0B-8D53-4141-98D4-8CFEF81479C5}">
      <dgm:prSet/>
      <dgm:spPr>
        <a:solidFill>
          <a:srgbClr val="E8D1FF">
            <a:alpha val="90000"/>
          </a:srgbClr>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endParaRPr lang="ru-RU"/>
        </a:p>
      </dgm:t>
    </dgm:pt>
    <dgm:pt modelId="{7E21E405-C1E2-432D-ABD0-F1F9023CB644}">
      <dgm:prSet phldrT="[Текст]" custT="1"/>
      <dgm:spPr>
        <a:solidFill>
          <a:srgbClr val="3D007A"/>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pPr algn="just"/>
          <a:r>
            <a:rPr lang="ru-RU" sz="2400" i="1" dirty="0" smtClean="0">
              <a:latin typeface="Times New Roman" panose="02020603050405020304" pitchFamily="18" charset="0"/>
              <a:cs typeface="Times New Roman" panose="02020603050405020304" pitchFamily="18" charset="0"/>
            </a:rPr>
            <a:t>       </a:t>
          </a:r>
          <a:r>
            <a:rPr lang="ru-RU" sz="2000" i="1" dirty="0" smtClean="0">
              <a:latin typeface="Times New Roman" panose="02020603050405020304" pitchFamily="18" charset="0"/>
              <a:cs typeface="Times New Roman" panose="02020603050405020304" pitchFamily="18" charset="0"/>
            </a:rPr>
            <a:t>- наличия 1-2 грубых ошибок, нескольких негрубых при воспроизведении изученного материла;</a:t>
          </a:r>
          <a:endParaRPr lang="ru-RU" sz="2000" i="1" dirty="0">
            <a:latin typeface="Times New Roman" panose="02020603050405020304" pitchFamily="18" charset="0"/>
            <a:cs typeface="Times New Roman" panose="02020603050405020304" pitchFamily="18" charset="0"/>
          </a:endParaRPr>
        </a:p>
      </dgm:t>
    </dgm:pt>
    <dgm:pt modelId="{1E0450E3-3406-4EBE-A7FA-4E1A67AEF62F}" type="parTrans" cxnId="{56FD9C09-041C-4388-B39F-D25D1517AF01}">
      <dgm:prSet/>
      <dgm:spPr/>
      <dgm:t>
        <a:bodyPr/>
        <a:lstStyle/>
        <a:p>
          <a:endParaRPr lang="ru-RU"/>
        </a:p>
      </dgm:t>
    </dgm:pt>
    <dgm:pt modelId="{572F30D8-3B23-4086-81DB-F6A85F37A8B0}" type="sibTrans" cxnId="{56FD9C09-041C-4388-B39F-D25D1517AF01}">
      <dgm:prSet/>
      <dgm:spPr>
        <a:solidFill>
          <a:srgbClr val="E8D1FF">
            <a:alpha val="90000"/>
          </a:srgbClr>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endParaRPr lang="ru-RU"/>
        </a:p>
      </dgm:t>
    </dgm:pt>
    <dgm:pt modelId="{D1738EB9-311F-4B0F-89E3-6ED82C0FAB57}">
      <dgm:prSet phldrT="[Текст]" custT="1"/>
      <dgm:spPr>
        <a:solidFill>
          <a:srgbClr val="6600CC"/>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pPr algn="just"/>
          <a:r>
            <a:rPr lang="ru-RU" sz="2000" i="1" dirty="0" smtClean="0">
              <a:latin typeface="Times New Roman" panose="02020603050405020304" pitchFamily="18" charset="0"/>
              <a:cs typeface="Times New Roman" panose="02020603050405020304" pitchFamily="18" charset="0"/>
            </a:rPr>
            <a:t>       - незначительного несоблюдения основных правил культуры устной речи.</a:t>
          </a:r>
          <a:endParaRPr lang="ru-RU" sz="2100" dirty="0"/>
        </a:p>
      </dgm:t>
    </dgm:pt>
    <dgm:pt modelId="{C9E47EDA-B6FA-4902-9759-66596ABBA7EE}" type="parTrans" cxnId="{CFDDD149-DB65-4FD1-B104-3A02F7389E25}">
      <dgm:prSet/>
      <dgm:spPr/>
      <dgm:t>
        <a:bodyPr/>
        <a:lstStyle/>
        <a:p>
          <a:endParaRPr lang="ru-RU"/>
        </a:p>
      </dgm:t>
    </dgm:pt>
    <dgm:pt modelId="{6303F732-A917-4E13-BFA5-F3A0965C0458}" type="sibTrans" cxnId="{CFDDD149-DB65-4FD1-B104-3A02F7389E25}">
      <dgm:prSet/>
      <dgm:spPr/>
      <dgm:t>
        <a:bodyPr/>
        <a:lstStyle/>
        <a:p>
          <a:endParaRPr lang="ru-RU"/>
        </a:p>
      </dgm:t>
    </dgm:pt>
    <dgm:pt modelId="{DCF58080-D71A-4C58-93A0-562FEEE8AD25}" type="pres">
      <dgm:prSet presAssocID="{512C40C8-D45A-4B0B-B16F-AC83B2FBAEC4}" presName="outerComposite" presStyleCnt="0">
        <dgm:presLayoutVars>
          <dgm:chMax val="5"/>
          <dgm:dir/>
          <dgm:resizeHandles val="exact"/>
        </dgm:presLayoutVars>
      </dgm:prSet>
      <dgm:spPr/>
      <dgm:t>
        <a:bodyPr/>
        <a:lstStyle/>
        <a:p>
          <a:endParaRPr lang="ru-RU"/>
        </a:p>
      </dgm:t>
    </dgm:pt>
    <dgm:pt modelId="{09C0D696-BC6A-4AFA-87E4-B3483D062CEE}" type="pres">
      <dgm:prSet presAssocID="{512C40C8-D45A-4B0B-B16F-AC83B2FBAEC4}" presName="dummyMaxCanvas" presStyleCnt="0">
        <dgm:presLayoutVars/>
      </dgm:prSet>
      <dgm:spPr/>
    </dgm:pt>
    <dgm:pt modelId="{0DACE489-4B5A-40E3-AD8F-61593DEB8461}" type="pres">
      <dgm:prSet presAssocID="{512C40C8-D45A-4B0B-B16F-AC83B2FBAEC4}" presName="FourNodes_1" presStyleLbl="node1" presStyleIdx="0" presStyleCnt="4">
        <dgm:presLayoutVars>
          <dgm:bulletEnabled val="1"/>
        </dgm:presLayoutVars>
      </dgm:prSet>
      <dgm:spPr/>
      <dgm:t>
        <a:bodyPr/>
        <a:lstStyle/>
        <a:p>
          <a:endParaRPr lang="ru-RU"/>
        </a:p>
      </dgm:t>
    </dgm:pt>
    <dgm:pt modelId="{A38E838D-B307-49E7-95AC-F7FC1687EC29}" type="pres">
      <dgm:prSet presAssocID="{512C40C8-D45A-4B0B-B16F-AC83B2FBAEC4}" presName="FourNodes_2" presStyleLbl="node1" presStyleIdx="1" presStyleCnt="4">
        <dgm:presLayoutVars>
          <dgm:bulletEnabled val="1"/>
        </dgm:presLayoutVars>
      </dgm:prSet>
      <dgm:spPr/>
      <dgm:t>
        <a:bodyPr/>
        <a:lstStyle/>
        <a:p>
          <a:endParaRPr lang="ru-RU"/>
        </a:p>
      </dgm:t>
    </dgm:pt>
    <dgm:pt modelId="{2BFCBC56-1A79-4B67-A8E3-359A979DA6F6}" type="pres">
      <dgm:prSet presAssocID="{512C40C8-D45A-4B0B-B16F-AC83B2FBAEC4}" presName="FourNodes_3" presStyleLbl="node1" presStyleIdx="2" presStyleCnt="4">
        <dgm:presLayoutVars>
          <dgm:bulletEnabled val="1"/>
        </dgm:presLayoutVars>
      </dgm:prSet>
      <dgm:spPr/>
      <dgm:t>
        <a:bodyPr/>
        <a:lstStyle/>
        <a:p>
          <a:endParaRPr lang="ru-RU"/>
        </a:p>
      </dgm:t>
    </dgm:pt>
    <dgm:pt modelId="{B19F1E48-C371-42CF-9FC9-40E150FED9EE}" type="pres">
      <dgm:prSet presAssocID="{512C40C8-D45A-4B0B-B16F-AC83B2FBAEC4}" presName="FourNodes_4" presStyleLbl="node1" presStyleIdx="3" presStyleCnt="4" custLinFactNeighborX="167" custLinFactNeighborY="0">
        <dgm:presLayoutVars>
          <dgm:bulletEnabled val="1"/>
        </dgm:presLayoutVars>
      </dgm:prSet>
      <dgm:spPr/>
      <dgm:t>
        <a:bodyPr/>
        <a:lstStyle/>
        <a:p>
          <a:endParaRPr lang="ru-RU"/>
        </a:p>
      </dgm:t>
    </dgm:pt>
    <dgm:pt modelId="{9EA8A074-E9C9-423E-80D5-0657D9BA020C}" type="pres">
      <dgm:prSet presAssocID="{512C40C8-D45A-4B0B-B16F-AC83B2FBAEC4}" presName="FourConn_1-2" presStyleLbl="fgAccFollowNode1" presStyleIdx="0" presStyleCnt="3">
        <dgm:presLayoutVars>
          <dgm:bulletEnabled val="1"/>
        </dgm:presLayoutVars>
      </dgm:prSet>
      <dgm:spPr/>
      <dgm:t>
        <a:bodyPr/>
        <a:lstStyle/>
        <a:p>
          <a:endParaRPr lang="ru-RU"/>
        </a:p>
      </dgm:t>
    </dgm:pt>
    <dgm:pt modelId="{5E6762AA-730F-4687-AA48-5B68905920DC}" type="pres">
      <dgm:prSet presAssocID="{512C40C8-D45A-4B0B-B16F-AC83B2FBAEC4}" presName="FourConn_2-3" presStyleLbl="fgAccFollowNode1" presStyleIdx="1" presStyleCnt="3">
        <dgm:presLayoutVars>
          <dgm:bulletEnabled val="1"/>
        </dgm:presLayoutVars>
      </dgm:prSet>
      <dgm:spPr/>
      <dgm:t>
        <a:bodyPr/>
        <a:lstStyle/>
        <a:p>
          <a:endParaRPr lang="ru-RU"/>
        </a:p>
      </dgm:t>
    </dgm:pt>
    <dgm:pt modelId="{6C0799E1-A622-4847-ABA4-348896EED348}" type="pres">
      <dgm:prSet presAssocID="{512C40C8-D45A-4B0B-B16F-AC83B2FBAEC4}" presName="FourConn_3-4" presStyleLbl="fgAccFollowNode1" presStyleIdx="2" presStyleCnt="3">
        <dgm:presLayoutVars>
          <dgm:bulletEnabled val="1"/>
        </dgm:presLayoutVars>
      </dgm:prSet>
      <dgm:spPr/>
      <dgm:t>
        <a:bodyPr/>
        <a:lstStyle/>
        <a:p>
          <a:endParaRPr lang="ru-RU"/>
        </a:p>
      </dgm:t>
    </dgm:pt>
    <dgm:pt modelId="{39CCB964-33DA-42E2-976D-A356FFE833B3}" type="pres">
      <dgm:prSet presAssocID="{512C40C8-D45A-4B0B-B16F-AC83B2FBAEC4}" presName="FourNodes_1_text" presStyleLbl="node1" presStyleIdx="3" presStyleCnt="4">
        <dgm:presLayoutVars>
          <dgm:bulletEnabled val="1"/>
        </dgm:presLayoutVars>
      </dgm:prSet>
      <dgm:spPr/>
      <dgm:t>
        <a:bodyPr/>
        <a:lstStyle/>
        <a:p>
          <a:endParaRPr lang="ru-RU"/>
        </a:p>
      </dgm:t>
    </dgm:pt>
    <dgm:pt modelId="{92C36F39-A9AE-4EE2-8171-114BB98704DF}" type="pres">
      <dgm:prSet presAssocID="{512C40C8-D45A-4B0B-B16F-AC83B2FBAEC4}" presName="FourNodes_2_text" presStyleLbl="node1" presStyleIdx="3" presStyleCnt="4">
        <dgm:presLayoutVars>
          <dgm:bulletEnabled val="1"/>
        </dgm:presLayoutVars>
      </dgm:prSet>
      <dgm:spPr/>
      <dgm:t>
        <a:bodyPr/>
        <a:lstStyle/>
        <a:p>
          <a:endParaRPr lang="ru-RU"/>
        </a:p>
      </dgm:t>
    </dgm:pt>
    <dgm:pt modelId="{637CEC2D-A88B-4F8B-A305-D302DB69F9CA}" type="pres">
      <dgm:prSet presAssocID="{512C40C8-D45A-4B0B-B16F-AC83B2FBAEC4}" presName="FourNodes_3_text" presStyleLbl="node1" presStyleIdx="3" presStyleCnt="4">
        <dgm:presLayoutVars>
          <dgm:bulletEnabled val="1"/>
        </dgm:presLayoutVars>
      </dgm:prSet>
      <dgm:spPr/>
      <dgm:t>
        <a:bodyPr/>
        <a:lstStyle/>
        <a:p>
          <a:endParaRPr lang="ru-RU"/>
        </a:p>
      </dgm:t>
    </dgm:pt>
    <dgm:pt modelId="{896330FD-8860-4F94-8469-93EA796F0B83}" type="pres">
      <dgm:prSet presAssocID="{512C40C8-D45A-4B0B-B16F-AC83B2FBAEC4}" presName="FourNodes_4_text" presStyleLbl="node1" presStyleIdx="3" presStyleCnt="4">
        <dgm:presLayoutVars>
          <dgm:bulletEnabled val="1"/>
        </dgm:presLayoutVars>
      </dgm:prSet>
      <dgm:spPr/>
      <dgm:t>
        <a:bodyPr/>
        <a:lstStyle/>
        <a:p>
          <a:endParaRPr lang="ru-RU"/>
        </a:p>
      </dgm:t>
    </dgm:pt>
  </dgm:ptLst>
  <dgm:cxnLst>
    <dgm:cxn modelId="{796B398B-FF31-4C7F-9D87-FF81895FFE7E}" type="presOf" srcId="{A72B7E03-127B-4A9B-9A9B-7C131CC5BD87}" destId="{A38E838D-B307-49E7-95AC-F7FC1687EC29}" srcOrd="0" destOrd="0" presId="urn:microsoft.com/office/officeart/2005/8/layout/vProcess5"/>
    <dgm:cxn modelId="{CFDDD149-DB65-4FD1-B104-3A02F7389E25}" srcId="{512C40C8-D45A-4B0B-B16F-AC83B2FBAEC4}" destId="{D1738EB9-311F-4B0F-89E3-6ED82C0FAB57}" srcOrd="3" destOrd="0" parTransId="{C9E47EDA-B6FA-4902-9759-66596ABBA7EE}" sibTransId="{6303F732-A917-4E13-BFA5-F3A0965C0458}"/>
    <dgm:cxn modelId="{0243DB91-1C82-42B8-A391-49DF7CAF1584}" type="presOf" srcId="{A83878EC-DF69-4467-91C7-B619C0543903}" destId="{0DACE489-4B5A-40E3-AD8F-61593DEB8461}" srcOrd="0" destOrd="0" presId="urn:microsoft.com/office/officeart/2005/8/layout/vProcess5"/>
    <dgm:cxn modelId="{FB3E5325-2045-476E-A8E6-C678B4166EEA}" type="presOf" srcId="{572F30D8-3B23-4086-81DB-F6A85F37A8B0}" destId="{6C0799E1-A622-4847-ABA4-348896EED348}" srcOrd="0" destOrd="0" presId="urn:microsoft.com/office/officeart/2005/8/layout/vProcess5"/>
    <dgm:cxn modelId="{4E4D9DFD-664F-457A-A4D1-1FC3095FC4ED}" type="presOf" srcId="{D1738EB9-311F-4B0F-89E3-6ED82C0FAB57}" destId="{B19F1E48-C371-42CF-9FC9-40E150FED9EE}" srcOrd="0" destOrd="0" presId="urn:microsoft.com/office/officeart/2005/8/layout/vProcess5"/>
    <dgm:cxn modelId="{37ABB2FD-2466-4DC3-901C-ADF14A525B0D}" type="presOf" srcId="{D1738EB9-311F-4B0F-89E3-6ED82C0FAB57}" destId="{896330FD-8860-4F94-8469-93EA796F0B83}" srcOrd="1" destOrd="0" presId="urn:microsoft.com/office/officeart/2005/8/layout/vProcess5"/>
    <dgm:cxn modelId="{57CEFF0B-8D53-4141-98D4-8CFEF81479C5}" srcId="{512C40C8-D45A-4B0B-B16F-AC83B2FBAEC4}" destId="{A72B7E03-127B-4A9B-9A9B-7C131CC5BD87}" srcOrd="1" destOrd="0" parTransId="{E53E62FD-9C9F-4076-83FC-3DA115056213}" sibTransId="{8A1C4C9A-6303-4871-BDB4-8CDDC7E7AF32}"/>
    <dgm:cxn modelId="{D61B07D7-18D0-44E5-8384-607E357403A2}" type="presOf" srcId="{512C40C8-D45A-4B0B-B16F-AC83B2FBAEC4}" destId="{DCF58080-D71A-4C58-93A0-562FEEE8AD25}" srcOrd="0" destOrd="0" presId="urn:microsoft.com/office/officeart/2005/8/layout/vProcess5"/>
    <dgm:cxn modelId="{56FD9C09-041C-4388-B39F-D25D1517AF01}" srcId="{512C40C8-D45A-4B0B-B16F-AC83B2FBAEC4}" destId="{7E21E405-C1E2-432D-ABD0-F1F9023CB644}" srcOrd="2" destOrd="0" parTransId="{1E0450E3-3406-4EBE-A7FA-4E1A67AEF62F}" sibTransId="{572F30D8-3B23-4086-81DB-F6A85F37A8B0}"/>
    <dgm:cxn modelId="{4D7AD876-EEC3-4AA0-AEDA-2174A29E1A72}" type="presOf" srcId="{A72B7E03-127B-4A9B-9A9B-7C131CC5BD87}" destId="{92C36F39-A9AE-4EE2-8171-114BB98704DF}" srcOrd="1" destOrd="0" presId="urn:microsoft.com/office/officeart/2005/8/layout/vProcess5"/>
    <dgm:cxn modelId="{752CE7B3-CDD8-4E55-B9C9-6682F2097EB6}" type="presOf" srcId="{7E21E405-C1E2-432D-ABD0-F1F9023CB644}" destId="{2BFCBC56-1A79-4B67-A8E3-359A979DA6F6}" srcOrd="0" destOrd="0" presId="urn:microsoft.com/office/officeart/2005/8/layout/vProcess5"/>
    <dgm:cxn modelId="{4EF76F6C-CA09-4AB0-9F8C-D636E10F77CC}" srcId="{512C40C8-D45A-4B0B-B16F-AC83B2FBAEC4}" destId="{A83878EC-DF69-4467-91C7-B619C0543903}" srcOrd="0" destOrd="0" parTransId="{D1B836D9-2D5B-4141-9C86-A1A84317304C}" sibTransId="{C788ED5F-2DC3-46FD-94B3-D8AB70BD7D17}"/>
    <dgm:cxn modelId="{90685EE5-CA84-4F25-AC65-9F2D58C49582}" type="presOf" srcId="{C788ED5F-2DC3-46FD-94B3-D8AB70BD7D17}" destId="{9EA8A074-E9C9-423E-80D5-0657D9BA020C}" srcOrd="0" destOrd="0" presId="urn:microsoft.com/office/officeart/2005/8/layout/vProcess5"/>
    <dgm:cxn modelId="{1A39EC10-38D8-4A6B-8C25-37720777A879}" type="presOf" srcId="{7E21E405-C1E2-432D-ABD0-F1F9023CB644}" destId="{637CEC2D-A88B-4F8B-A305-D302DB69F9CA}" srcOrd="1" destOrd="0" presId="urn:microsoft.com/office/officeart/2005/8/layout/vProcess5"/>
    <dgm:cxn modelId="{F36D10CB-A95C-4B38-B950-59A53EEEFEC7}" type="presOf" srcId="{8A1C4C9A-6303-4871-BDB4-8CDDC7E7AF32}" destId="{5E6762AA-730F-4687-AA48-5B68905920DC}" srcOrd="0" destOrd="0" presId="urn:microsoft.com/office/officeart/2005/8/layout/vProcess5"/>
    <dgm:cxn modelId="{F9A977B0-7A6B-4BFD-9BE8-04D636813433}" type="presOf" srcId="{A83878EC-DF69-4467-91C7-B619C0543903}" destId="{39CCB964-33DA-42E2-976D-A356FFE833B3}" srcOrd="1" destOrd="0" presId="urn:microsoft.com/office/officeart/2005/8/layout/vProcess5"/>
    <dgm:cxn modelId="{FF87D4B3-E73E-46E4-BABD-995F78A70CF4}" type="presParOf" srcId="{DCF58080-D71A-4C58-93A0-562FEEE8AD25}" destId="{09C0D696-BC6A-4AFA-87E4-B3483D062CEE}" srcOrd="0" destOrd="0" presId="urn:microsoft.com/office/officeart/2005/8/layout/vProcess5"/>
    <dgm:cxn modelId="{9AED74E5-DE2B-4F09-854B-9E26092FB6C7}" type="presParOf" srcId="{DCF58080-D71A-4C58-93A0-562FEEE8AD25}" destId="{0DACE489-4B5A-40E3-AD8F-61593DEB8461}" srcOrd="1" destOrd="0" presId="urn:microsoft.com/office/officeart/2005/8/layout/vProcess5"/>
    <dgm:cxn modelId="{6A0E1633-4BDD-4086-A7D2-C29695F05BD1}" type="presParOf" srcId="{DCF58080-D71A-4C58-93A0-562FEEE8AD25}" destId="{A38E838D-B307-49E7-95AC-F7FC1687EC29}" srcOrd="2" destOrd="0" presId="urn:microsoft.com/office/officeart/2005/8/layout/vProcess5"/>
    <dgm:cxn modelId="{82D7928A-F861-4650-A6C5-4F1FCBDB8673}" type="presParOf" srcId="{DCF58080-D71A-4C58-93A0-562FEEE8AD25}" destId="{2BFCBC56-1A79-4B67-A8E3-359A979DA6F6}" srcOrd="3" destOrd="0" presId="urn:microsoft.com/office/officeart/2005/8/layout/vProcess5"/>
    <dgm:cxn modelId="{FCFB4D20-CCA6-43D0-B365-F5727FA4D370}" type="presParOf" srcId="{DCF58080-D71A-4C58-93A0-562FEEE8AD25}" destId="{B19F1E48-C371-42CF-9FC9-40E150FED9EE}" srcOrd="4" destOrd="0" presId="urn:microsoft.com/office/officeart/2005/8/layout/vProcess5"/>
    <dgm:cxn modelId="{0B640373-8FC7-42B1-9CC6-6B1AD8730D10}" type="presParOf" srcId="{DCF58080-D71A-4C58-93A0-562FEEE8AD25}" destId="{9EA8A074-E9C9-423E-80D5-0657D9BA020C}" srcOrd="5" destOrd="0" presId="urn:microsoft.com/office/officeart/2005/8/layout/vProcess5"/>
    <dgm:cxn modelId="{14EC0E5F-DC16-4FE3-B6F1-D5CDA79F2EB2}" type="presParOf" srcId="{DCF58080-D71A-4C58-93A0-562FEEE8AD25}" destId="{5E6762AA-730F-4687-AA48-5B68905920DC}" srcOrd="6" destOrd="0" presId="urn:microsoft.com/office/officeart/2005/8/layout/vProcess5"/>
    <dgm:cxn modelId="{D396AF16-4060-434A-8807-3298B6D6C4AA}" type="presParOf" srcId="{DCF58080-D71A-4C58-93A0-562FEEE8AD25}" destId="{6C0799E1-A622-4847-ABA4-348896EED348}" srcOrd="7" destOrd="0" presId="urn:microsoft.com/office/officeart/2005/8/layout/vProcess5"/>
    <dgm:cxn modelId="{40B63F5E-44B5-4C74-B5AA-46845D3DFE08}" type="presParOf" srcId="{DCF58080-D71A-4C58-93A0-562FEEE8AD25}" destId="{39CCB964-33DA-42E2-976D-A356FFE833B3}" srcOrd="8" destOrd="0" presId="urn:microsoft.com/office/officeart/2005/8/layout/vProcess5"/>
    <dgm:cxn modelId="{28C63F2B-D5E0-426B-8DD4-E927A4BF3FB8}" type="presParOf" srcId="{DCF58080-D71A-4C58-93A0-562FEEE8AD25}" destId="{92C36F39-A9AE-4EE2-8171-114BB98704DF}" srcOrd="9" destOrd="0" presId="urn:microsoft.com/office/officeart/2005/8/layout/vProcess5"/>
    <dgm:cxn modelId="{01BB9153-5B6B-4F4C-A84B-048423BF1C58}" type="presParOf" srcId="{DCF58080-D71A-4C58-93A0-562FEEE8AD25}" destId="{637CEC2D-A88B-4F8B-A305-D302DB69F9CA}" srcOrd="10" destOrd="0" presId="urn:microsoft.com/office/officeart/2005/8/layout/vProcess5"/>
    <dgm:cxn modelId="{A63F1D22-BCBD-4DFA-AAAB-C519C4FB49D1}" type="presParOf" srcId="{DCF58080-D71A-4C58-93A0-562FEEE8AD25}" destId="{896330FD-8860-4F94-8469-93EA796F0B83}" srcOrd="11" destOrd="0" presId="urn:microsoft.com/office/officeart/2005/8/layout/vProcess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BC3C532-932D-4906-8269-8121599F5852}">
      <dsp:nvSpPr>
        <dsp:cNvPr id="0" name=""/>
        <dsp:cNvSpPr/>
      </dsp:nvSpPr>
      <dsp:spPr>
        <a:xfrm>
          <a:off x="0" y="-88720"/>
          <a:ext cx="8208137" cy="1051001"/>
        </a:xfrm>
        <a:prstGeom prst="roundRect">
          <a:avLst>
            <a:gd name="adj" fmla="val 10000"/>
          </a:avLst>
        </a:prstGeom>
        <a:solidFill>
          <a:srgbClr val="17002E"/>
        </a:solidFill>
        <a:ln w="12700" cap="flat" cmpd="sng" algn="ctr">
          <a:noFill/>
          <a:prstDash val="solid"/>
          <a:miter lim="800000"/>
        </a:ln>
        <a:effectLst>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just" defTabSz="1066800">
            <a:lnSpc>
              <a:spcPct val="90000"/>
            </a:lnSpc>
            <a:spcBef>
              <a:spcPct val="0"/>
            </a:spcBef>
            <a:spcAft>
              <a:spcPct val="35000"/>
            </a:spcAft>
          </a:pPr>
          <a:r>
            <a:rPr lang="ru-RU" sz="2400" u="none" kern="1200" dirty="0" smtClean="0">
              <a:uFillTx/>
            </a:rPr>
            <a:t>       </a:t>
          </a:r>
          <a:r>
            <a:rPr lang="ru-RU" sz="2400" i="1" u="none" kern="1200" dirty="0" smtClean="0">
              <a:uFillTx/>
              <a:latin typeface="Times New Roman" panose="02020603050405020304" pitchFamily="18" charset="0"/>
              <a:cs typeface="Times New Roman" panose="02020603050405020304" pitchFamily="18" charset="0"/>
            </a:rPr>
            <a:t>- определение темы и примерного плана выступления; </a:t>
          </a:r>
          <a:endParaRPr lang="ru-RU" sz="2400" i="1" kern="1200" dirty="0">
            <a:latin typeface="Times New Roman" panose="02020603050405020304" pitchFamily="18" charset="0"/>
            <a:cs typeface="Times New Roman" panose="02020603050405020304" pitchFamily="18" charset="0"/>
          </a:endParaRPr>
        </a:p>
      </dsp:txBody>
      <dsp:txXfrm>
        <a:off x="30783" y="-57937"/>
        <a:ext cx="7232297" cy="989435"/>
      </dsp:txXfrm>
    </dsp:sp>
    <dsp:sp modelId="{F443B21F-5605-4AC9-9F0F-C2CA75A235B1}">
      <dsp:nvSpPr>
        <dsp:cNvPr id="0" name=""/>
        <dsp:cNvSpPr/>
      </dsp:nvSpPr>
      <dsp:spPr>
        <a:xfrm>
          <a:off x="612945" y="868147"/>
          <a:ext cx="8208137" cy="968045"/>
        </a:xfrm>
        <a:prstGeom prst="roundRect">
          <a:avLst>
            <a:gd name="adj" fmla="val 10000"/>
          </a:avLst>
        </a:prstGeom>
        <a:solidFill>
          <a:srgbClr val="280050"/>
        </a:solidFill>
        <a:ln w="12700" cap="flat" cmpd="sng" algn="ctr">
          <a:noFill/>
          <a:prstDash val="solid"/>
          <a:miter lim="800000"/>
        </a:ln>
        <a:effectLst>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just" defTabSz="1066800">
            <a:lnSpc>
              <a:spcPct val="90000"/>
            </a:lnSpc>
            <a:spcBef>
              <a:spcPct val="0"/>
            </a:spcBef>
            <a:spcAft>
              <a:spcPct val="35000"/>
            </a:spcAft>
          </a:pPr>
          <a:r>
            <a:rPr lang="ru-RU" sz="2400" i="1" kern="1200" dirty="0" smtClean="0">
              <a:latin typeface="Times New Roman" panose="02020603050405020304" pitchFamily="18" charset="0"/>
              <a:cs typeface="Times New Roman" panose="02020603050405020304" pitchFamily="18" charset="0"/>
            </a:rPr>
            <a:t>       - </a:t>
          </a:r>
          <a:r>
            <a:rPr lang="ru-RU" sz="2400" i="1" u="none" kern="1200" dirty="0" smtClean="0">
              <a:uFillTx/>
              <a:latin typeface="Times New Roman" panose="02020603050405020304" pitchFamily="18" charset="0"/>
              <a:cs typeface="Times New Roman" panose="02020603050405020304" pitchFamily="18" charset="0"/>
            </a:rPr>
            <a:t>работа с рекомендуемой литературой по теме выступления; </a:t>
          </a:r>
          <a:endParaRPr lang="ru-RU" sz="2400" i="1" kern="1200" dirty="0">
            <a:latin typeface="Times New Roman" panose="02020603050405020304" pitchFamily="18" charset="0"/>
            <a:cs typeface="Times New Roman" panose="02020603050405020304" pitchFamily="18" charset="0"/>
          </a:endParaRPr>
        </a:p>
      </dsp:txBody>
      <dsp:txXfrm>
        <a:off x="641298" y="896500"/>
        <a:ext cx="7016043" cy="911339"/>
      </dsp:txXfrm>
    </dsp:sp>
    <dsp:sp modelId="{D2664BE4-50E6-45D2-A251-F094E6468D49}">
      <dsp:nvSpPr>
        <dsp:cNvPr id="0" name=""/>
        <dsp:cNvSpPr/>
      </dsp:nvSpPr>
      <dsp:spPr>
        <a:xfrm>
          <a:off x="1225890" y="1865682"/>
          <a:ext cx="8208137" cy="803757"/>
        </a:xfrm>
        <a:prstGeom prst="roundRect">
          <a:avLst>
            <a:gd name="adj" fmla="val 10000"/>
          </a:avLst>
        </a:prstGeom>
        <a:solidFill>
          <a:srgbClr val="3D007A"/>
        </a:solidFill>
        <a:ln w="12700" cap="flat" cmpd="sng" algn="ctr">
          <a:noFill/>
          <a:prstDash val="solid"/>
          <a:miter lim="800000"/>
        </a:ln>
        <a:effectLst>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lvl="0" algn="just" defTabSz="933450">
            <a:lnSpc>
              <a:spcPct val="90000"/>
            </a:lnSpc>
            <a:spcBef>
              <a:spcPct val="0"/>
            </a:spcBef>
            <a:spcAft>
              <a:spcPct val="35000"/>
            </a:spcAft>
          </a:pPr>
          <a:r>
            <a:rPr lang="ru-RU" sz="2100" i="1" u="none" kern="1200" dirty="0" smtClean="0">
              <a:uFillTx/>
              <a:latin typeface="Times New Roman" panose="02020603050405020304" pitchFamily="18" charset="0"/>
              <a:cs typeface="Times New Roman" panose="02020603050405020304" pitchFamily="18" charset="0"/>
            </a:rPr>
            <a:t>       </a:t>
          </a:r>
          <a:r>
            <a:rPr lang="ru-RU" sz="2400" i="1" u="none" kern="1200" dirty="0" smtClean="0">
              <a:uFillTx/>
              <a:latin typeface="Times New Roman" panose="02020603050405020304" pitchFamily="18" charset="0"/>
              <a:cs typeface="Times New Roman" panose="02020603050405020304" pitchFamily="18" charset="0"/>
            </a:rPr>
            <a:t>- выделение наиболее важных и проблемных аспектов исследуемого вопроса; </a:t>
          </a:r>
          <a:endParaRPr lang="ru-RU" sz="2400" i="1" kern="1200" dirty="0">
            <a:latin typeface="Times New Roman" panose="02020603050405020304" pitchFamily="18" charset="0"/>
            <a:cs typeface="Times New Roman" panose="02020603050405020304" pitchFamily="18" charset="0"/>
          </a:endParaRPr>
        </a:p>
      </dsp:txBody>
      <dsp:txXfrm>
        <a:off x="1249431" y="1889223"/>
        <a:ext cx="7025667" cy="756675"/>
      </dsp:txXfrm>
    </dsp:sp>
    <dsp:sp modelId="{3C26A60A-98E9-4C90-9FC6-03B9D823466D}">
      <dsp:nvSpPr>
        <dsp:cNvPr id="0" name=""/>
        <dsp:cNvSpPr/>
      </dsp:nvSpPr>
      <dsp:spPr>
        <a:xfrm>
          <a:off x="1838836" y="2695348"/>
          <a:ext cx="8208137" cy="975207"/>
        </a:xfrm>
        <a:prstGeom prst="roundRect">
          <a:avLst>
            <a:gd name="adj" fmla="val 10000"/>
          </a:avLst>
        </a:prstGeom>
        <a:solidFill>
          <a:srgbClr val="5400A8"/>
        </a:solidFill>
        <a:ln w="12700" cap="flat" cmpd="sng" algn="ctr">
          <a:noFill/>
          <a:prstDash val="solid"/>
          <a:miter lim="800000"/>
        </a:ln>
        <a:effectLst>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just" defTabSz="1066800">
            <a:lnSpc>
              <a:spcPct val="90000"/>
            </a:lnSpc>
            <a:spcBef>
              <a:spcPct val="0"/>
            </a:spcBef>
            <a:spcAft>
              <a:spcPct val="35000"/>
            </a:spcAft>
          </a:pPr>
          <a:r>
            <a:rPr lang="ru-RU" sz="2400" i="1" kern="1200" dirty="0" smtClean="0">
              <a:latin typeface="Times New Roman" panose="02020603050405020304" pitchFamily="18" charset="0"/>
              <a:cs typeface="Times New Roman" panose="02020603050405020304" pitchFamily="18" charset="0"/>
            </a:rPr>
            <a:t>       - </a:t>
          </a:r>
          <a:r>
            <a:rPr lang="ru-RU" sz="2400" i="1" u="none" kern="1200" dirty="0" smtClean="0">
              <a:uFillTx/>
              <a:latin typeface="Times New Roman" panose="02020603050405020304" pitchFamily="18" charset="0"/>
              <a:cs typeface="Times New Roman" panose="02020603050405020304" pitchFamily="18" charset="0"/>
            </a:rPr>
            <a:t>предложение возможных путей интерпретации проблем, затронутых в сообщении или докладе; </a:t>
          </a:r>
          <a:endParaRPr lang="ru-RU" sz="2400" i="1" kern="1200" dirty="0">
            <a:latin typeface="Times New Roman" panose="02020603050405020304" pitchFamily="18" charset="0"/>
            <a:cs typeface="Times New Roman" panose="02020603050405020304" pitchFamily="18" charset="0"/>
          </a:endParaRPr>
        </a:p>
      </dsp:txBody>
      <dsp:txXfrm>
        <a:off x="1867399" y="2723911"/>
        <a:ext cx="7015623" cy="918081"/>
      </dsp:txXfrm>
    </dsp:sp>
    <dsp:sp modelId="{600BF0C5-084B-497B-8944-42FC4D948EB4}">
      <dsp:nvSpPr>
        <dsp:cNvPr id="0" name=""/>
        <dsp:cNvSpPr/>
      </dsp:nvSpPr>
      <dsp:spPr>
        <a:xfrm>
          <a:off x="2451781" y="3642643"/>
          <a:ext cx="8208137" cy="911396"/>
        </a:xfrm>
        <a:prstGeom prst="roundRect">
          <a:avLst>
            <a:gd name="adj" fmla="val 10000"/>
          </a:avLst>
        </a:prstGeom>
        <a:solidFill>
          <a:srgbClr val="7100E2"/>
        </a:solidFill>
        <a:ln w="12700" cap="flat" cmpd="sng" algn="ctr">
          <a:noFill/>
          <a:prstDash val="solid"/>
          <a:miter lim="800000"/>
        </a:ln>
        <a:effectLst>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just" defTabSz="1066800">
            <a:lnSpc>
              <a:spcPct val="90000"/>
            </a:lnSpc>
            <a:spcBef>
              <a:spcPct val="0"/>
            </a:spcBef>
            <a:spcAft>
              <a:spcPct val="35000"/>
            </a:spcAft>
          </a:pPr>
          <a:r>
            <a:rPr lang="ru-RU" sz="2400" kern="1200" dirty="0" smtClean="0"/>
            <a:t>      </a:t>
          </a:r>
          <a:r>
            <a:rPr lang="ru-RU" sz="2400" i="1" kern="1200" dirty="0" smtClean="0">
              <a:latin typeface="Times New Roman" panose="02020603050405020304" pitchFamily="18" charset="0"/>
              <a:cs typeface="Times New Roman" panose="02020603050405020304" pitchFamily="18" charset="0"/>
            </a:rPr>
            <a:t>-  </a:t>
          </a:r>
          <a:r>
            <a:rPr lang="ru-RU" sz="2400" i="1" u="none" kern="1200" dirty="0" smtClean="0">
              <a:uFillTx/>
              <a:latin typeface="Times New Roman" panose="02020603050405020304" pitchFamily="18" charset="0"/>
              <a:cs typeface="Times New Roman" panose="02020603050405020304" pitchFamily="18" charset="0"/>
            </a:rPr>
            <a:t>выработка целостного текста устного выступления. </a:t>
          </a:r>
          <a:endParaRPr lang="ru-RU" sz="2400" i="1" kern="1200" dirty="0">
            <a:latin typeface="Times New Roman" panose="02020603050405020304" pitchFamily="18" charset="0"/>
            <a:cs typeface="Times New Roman" panose="02020603050405020304" pitchFamily="18" charset="0"/>
          </a:endParaRPr>
        </a:p>
      </dsp:txBody>
      <dsp:txXfrm>
        <a:off x="2478475" y="3669337"/>
        <a:ext cx="7019361" cy="858008"/>
      </dsp:txXfrm>
    </dsp:sp>
    <dsp:sp modelId="{22A0C2CC-41D2-4047-BD0A-740C3F9897EF}">
      <dsp:nvSpPr>
        <dsp:cNvPr id="0" name=""/>
        <dsp:cNvSpPr/>
      </dsp:nvSpPr>
      <dsp:spPr>
        <a:xfrm>
          <a:off x="7685695" y="622090"/>
          <a:ext cx="522442" cy="522442"/>
        </a:xfrm>
        <a:prstGeom prst="downArrow">
          <a:avLst>
            <a:gd name="adj1" fmla="val 55000"/>
            <a:gd name="adj2" fmla="val 45000"/>
          </a:avLst>
        </a:prstGeom>
        <a:solidFill>
          <a:srgbClr val="E8D1FF">
            <a:alpha val="90000"/>
          </a:srgbClr>
        </a:solidFill>
        <a:ln w="12700" cap="flat" cmpd="sng" algn="ctr">
          <a:noFill/>
          <a:prstDash val="solid"/>
          <a:miter lim="800000"/>
        </a:ln>
        <a:effectLst>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dsp:style>
      <dsp:txBody>
        <a:bodyPr spcFirstLastPara="0" vert="horz" wrap="square" lIns="29210" tIns="29210" rIns="29210" bIns="29210" numCol="1" spcCol="1270" anchor="ctr" anchorCtr="0">
          <a:noAutofit/>
        </a:bodyPr>
        <a:lstStyle/>
        <a:p>
          <a:pPr lvl="0" algn="ctr" defTabSz="1022350">
            <a:lnSpc>
              <a:spcPct val="90000"/>
            </a:lnSpc>
            <a:spcBef>
              <a:spcPct val="0"/>
            </a:spcBef>
            <a:spcAft>
              <a:spcPct val="35000"/>
            </a:spcAft>
          </a:pPr>
          <a:endParaRPr lang="ru-RU" sz="2300" kern="1200"/>
        </a:p>
      </dsp:txBody>
      <dsp:txXfrm>
        <a:off x="7803244" y="622090"/>
        <a:ext cx="287344" cy="393138"/>
      </dsp:txXfrm>
    </dsp:sp>
    <dsp:sp modelId="{27CF4F97-A3B3-4E0E-A735-E2C68852FE49}">
      <dsp:nvSpPr>
        <dsp:cNvPr id="0" name=""/>
        <dsp:cNvSpPr/>
      </dsp:nvSpPr>
      <dsp:spPr>
        <a:xfrm>
          <a:off x="8298640" y="1537481"/>
          <a:ext cx="522442" cy="522442"/>
        </a:xfrm>
        <a:prstGeom prst="downArrow">
          <a:avLst>
            <a:gd name="adj1" fmla="val 55000"/>
            <a:gd name="adj2" fmla="val 45000"/>
          </a:avLst>
        </a:prstGeom>
        <a:solidFill>
          <a:srgbClr val="E8D1FF">
            <a:alpha val="90000"/>
          </a:srgbClr>
        </a:solidFill>
        <a:ln w="12700" cap="flat" cmpd="sng" algn="ctr">
          <a:noFill/>
          <a:prstDash val="solid"/>
          <a:miter lim="800000"/>
        </a:ln>
        <a:effectLst>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dsp:style>
      <dsp:txBody>
        <a:bodyPr spcFirstLastPara="0" vert="horz" wrap="square" lIns="29210" tIns="29210" rIns="29210" bIns="29210" numCol="1" spcCol="1270" anchor="ctr" anchorCtr="0">
          <a:noAutofit/>
        </a:bodyPr>
        <a:lstStyle/>
        <a:p>
          <a:pPr lvl="0" algn="ctr" defTabSz="1022350">
            <a:lnSpc>
              <a:spcPct val="90000"/>
            </a:lnSpc>
            <a:spcBef>
              <a:spcPct val="0"/>
            </a:spcBef>
            <a:spcAft>
              <a:spcPct val="35000"/>
            </a:spcAft>
          </a:pPr>
          <a:endParaRPr lang="ru-RU" sz="2300" kern="1200"/>
        </a:p>
      </dsp:txBody>
      <dsp:txXfrm>
        <a:off x="8416189" y="1537481"/>
        <a:ext cx="287344" cy="393138"/>
      </dsp:txXfrm>
    </dsp:sp>
    <dsp:sp modelId="{EA98F9F9-1850-4238-9F50-E719E562F430}">
      <dsp:nvSpPr>
        <dsp:cNvPr id="0" name=""/>
        <dsp:cNvSpPr/>
      </dsp:nvSpPr>
      <dsp:spPr>
        <a:xfrm>
          <a:off x="8911585" y="2439475"/>
          <a:ext cx="522442" cy="522442"/>
        </a:xfrm>
        <a:prstGeom prst="downArrow">
          <a:avLst>
            <a:gd name="adj1" fmla="val 55000"/>
            <a:gd name="adj2" fmla="val 45000"/>
          </a:avLst>
        </a:prstGeom>
        <a:solidFill>
          <a:srgbClr val="E8D1FF">
            <a:alpha val="90000"/>
          </a:srgbClr>
        </a:solidFill>
        <a:ln w="12700" cap="flat" cmpd="sng" algn="ctr">
          <a:noFill/>
          <a:prstDash val="solid"/>
          <a:miter lim="800000"/>
        </a:ln>
        <a:effectLst>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dsp:style>
      <dsp:txBody>
        <a:bodyPr spcFirstLastPara="0" vert="horz" wrap="square" lIns="29210" tIns="29210" rIns="29210" bIns="29210" numCol="1" spcCol="1270" anchor="ctr" anchorCtr="0">
          <a:noAutofit/>
        </a:bodyPr>
        <a:lstStyle/>
        <a:p>
          <a:pPr lvl="0" algn="ctr" defTabSz="1022350">
            <a:lnSpc>
              <a:spcPct val="90000"/>
            </a:lnSpc>
            <a:spcBef>
              <a:spcPct val="0"/>
            </a:spcBef>
            <a:spcAft>
              <a:spcPct val="35000"/>
            </a:spcAft>
          </a:pPr>
          <a:endParaRPr lang="ru-RU" sz="2300" kern="1200"/>
        </a:p>
      </dsp:txBody>
      <dsp:txXfrm>
        <a:off x="9029134" y="2439475"/>
        <a:ext cx="287344" cy="393138"/>
      </dsp:txXfrm>
    </dsp:sp>
    <dsp:sp modelId="{A06128B8-4576-448F-B6D8-6B15AF2CA3DA}">
      <dsp:nvSpPr>
        <dsp:cNvPr id="0" name=""/>
        <dsp:cNvSpPr/>
      </dsp:nvSpPr>
      <dsp:spPr>
        <a:xfrm>
          <a:off x="9524531" y="3363797"/>
          <a:ext cx="522442" cy="522442"/>
        </a:xfrm>
        <a:prstGeom prst="downArrow">
          <a:avLst>
            <a:gd name="adj1" fmla="val 55000"/>
            <a:gd name="adj2" fmla="val 45000"/>
          </a:avLst>
        </a:prstGeom>
        <a:solidFill>
          <a:srgbClr val="E8D1FF">
            <a:alpha val="90000"/>
          </a:srgbClr>
        </a:solidFill>
        <a:ln w="12700" cap="flat" cmpd="sng" algn="ctr">
          <a:noFill/>
          <a:prstDash val="solid"/>
          <a:miter lim="800000"/>
        </a:ln>
        <a:effectLst>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dsp:style>
      <dsp:txBody>
        <a:bodyPr spcFirstLastPara="0" vert="horz" wrap="square" lIns="29210" tIns="29210" rIns="29210" bIns="29210" numCol="1" spcCol="1270" anchor="ctr" anchorCtr="0">
          <a:noAutofit/>
        </a:bodyPr>
        <a:lstStyle/>
        <a:p>
          <a:pPr lvl="0" algn="ctr" defTabSz="1022350">
            <a:lnSpc>
              <a:spcPct val="90000"/>
            </a:lnSpc>
            <a:spcBef>
              <a:spcPct val="0"/>
            </a:spcBef>
            <a:spcAft>
              <a:spcPct val="35000"/>
            </a:spcAft>
          </a:pPr>
          <a:endParaRPr lang="ru-RU" sz="2300" kern="1200"/>
        </a:p>
      </dsp:txBody>
      <dsp:txXfrm>
        <a:off x="9642080" y="3363797"/>
        <a:ext cx="287344" cy="393138"/>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DACE489-4B5A-40E3-AD8F-61593DEB8461}">
      <dsp:nvSpPr>
        <dsp:cNvPr id="0" name=""/>
        <dsp:cNvSpPr/>
      </dsp:nvSpPr>
      <dsp:spPr>
        <a:xfrm>
          <a:off x="0" y="0"/>
          <a:ext cx="8553157" cy="1117255"/>
        </a:xfrm>
        <a:prstGeom prst="roundRect">
          <a:avLst>
            <a:gd name="adj" fmla="val 10000"/>
          </a:avLst>
        </a:prstGeom>
        <a:solidFill>
          <a:srgbClr val="17002E"/>
        </a:solidFill>
        <a:ln w="12700" cap="flat" cmpd="sng" algn="ctr">
          <a:noFill/>
          <a:prstDash val="solid"/>
          <a:miter lim="800000"/>
        </a:ln>
        <a:effectLst>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just" defTabSz="889000">
            <a:lnSpc>
              <a:spcPct val="90000"/>
            </a:lnSpc>
            <a:spcBef>
              <a:spcPct val="0"/>
            </a:spcBef>
            <a:spcAft>
              <a:spcPct val="35000"/>
            </a:spcAft>
          </a:pPr>
          <a:r>
            <a:rPr lang="ru-RU" sz="2000" i="1" kern="1200" dirty="0" smtClean="0">
              <a:latin typeface="Times New Roman" panose="02020603050405020304" pitchFamily="18" charset="0"/>
              <a:cs typeface="Times New Roman" panose="02020603050405020304" pitchFamily="18" charset="0"/>
            </a:rPr>
            <a:t>       - знания и усвоения учебного материала на уровне ниже минимальных требований программы;</a:t>
          </a:r>
          <a:endParaRPr lang="ru-RU" sz="2000" i="1" kern="1200" dirty="0">
            <a:latin typeface="Times New Roman" panose="02020603050405020304" pitchFamily="18" charset="0"/>
            <a:cs typeface="Times New Roman" panose="02020603050405020304" pitchFamily="18" charset="0"/>
          </a:endParaRPr>
        </a:p>
      </dsp:txBody>
      <dsp:txXfrm>
        <a:off x="32723" y="32723"/>
        <a:ext cx="7253143" cy="1051809"/>
      </dsp:txXfrm>
    </dsp:sp>
    <dsp:sp modelId="{A38E838D-B307-49E7-95AC-F7FC1687EC29}">
      <dsp:nvSpPr>
        <dsp:cNvPr id="0" name=""/>
        <dsp:cNvSpPr/>
      </dsp:nvSpPr>
      <dsp:spPr>
        <a:xfrm>
          <a:off x="716326" y="1320393"/>
          <a:ext cx="8553157" cy="1117255"/>
        </a:xfrm>
        <a:prstGeom prst="roundRect">
          <a:avLst>
            <a:gd name="adj" fmla="val 10000"/>
          </a:avLst>
        </a:prstGeom>
        <a:solidFill>
          <a:srgbClr val="280050"/>
        </a:solidFill>
        <a:ln w="12700" cap="flat" cmpd="sng" algn="ctr">
          <a:noFill/>
          <a:prstDash val="solid"/>
          <a:miter lim="800000"/>
        </a:ln>
        <a:effectLst>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just" defTabSz="889000">
            <a:lnSpc>
              <a:spcPct val="90000"/>
            </a:lnSpc>
            <a:spcBef>
              <a:spcPct val="0"/>
            </a:spcBef>
            <a:spcAft>
              <a:spcPct val="35000"/>
            </a:spcAft>
          </a:pPr>
          <a:r>
            <a:rPr lang="ru-RU" sz="2000" i="1" kern="1200" dirty="0" smtClean="0">
              <a:latin typeface="Times New Roman" panose="02020603050405020304" pitchFamily="18" charset="0"/>
              <a:cs typeface="Times New Roman" panose="02020603050405020304" pitchFamily="18" charset="0"/>
            </a:rPr>
            <a:t>       -  отсутствия умения работать на уровне воспроизведения, затруднения при ответах на стандартные вопросы;</a:t>
          </a:r>
          <a:endParaRPr lang="ru-RU" sz="2000" i="1" kern="1200" dirty="0">
            <a:latin typeface="Times New Roman" panose="02020603050405020304" pitchFamily="18" charset="0"/>
            <a:cs typeface="Times New Roman" panose="02020603050405020304" pitchFamily="18" charset="0"/>
          </a:endParaRPr>
        </a:p>
      </dsp:txBody>
      <dsp:txXfrm>
        <a:off x="749049" y="1353116"/>
        <a:ext cx="7045168" cy="1051809"/>
      </dsp:txXfrm>
    </dsp:sp>
    <dsp:sp modelId="{2BFCBC56-1A79-4B67-A8E3-359A979DA6F6}">
      <dsp:nvSpPr>
        <dsp:cNvPr id="0" name=""/>
        <dsp:cNvSpPr/>
      </dsp:nvSpPr>
      <dsp:spPr>
        <a:xfrm>
          <a:off x="1421962" y="2640786"/>
          <a:ext cx="8553157" cy="1117255"/>
        </a:xfrm>
        <a:prstGeom prst="roundRect">
          <a:avLst>
            <a:gd name="adj" fmla="val 10000"/>
          </a:avLst>
        </a:prstGeom>
        <a:solidFill>
          <a:srgbClr val="3D007A"/>
        </a:solidFill>
        <a:ln w="12700" cap="flat" cmpd="sng" algn="ctr">
          <a:noFill/>
          <a:prstDash val="solid"/>
          <a:miter lim="800000"/>
        </a:ln>
        <a:effectLst>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lvl="0" algn="just" defTabSz="977900">
            <a:lnSpc>
              <a:spcPct val="90000"/>
            </a:lnSpc>
            <a:spcBef>
              <a:spcPct val="0"/>
            </a:spcBef>
            <a:spcAft>
              <a:spcPct val="35000"/>
            </a:spcAft>
          </a:pPr>
          <a:r>
            <a:rPr lang="ru-RU" sz="2200" i="1" kern="1200" dirty="0" smtClean="0">
              <a:latin typeface="Times New Roman" panose="02020603050405020304" pitchFamily="18" charset="0"/>
              <a:cs typeface="Times New Roman" panose="02020603050405020304" pitchFamily="18" charset="0"/>
            </a:rPr>
            <a:t>       - наличия нескольких грубых ошибок, большого числа негрубых при воспроизведении изученного материала; </a:t>
          </a:r>
          <a:endParaRPr lang="ru-RU" sz="2200" i="1" kern="1200" dirty="0">
            <a:latin typeface="Times New Roman" panose="02020603050405020304" pitchFamily="18" charset="0"/>
            <a:cs typeface="Times New Roman" panose="02020603050405020304" pitchFamily="18" charset="0"/>
          </a:endParaRPr>
        </a:p>
      </dsp:txBody>
      <dsp:txXfrm>
        <a:off x="1454685" y="2673509"/>
        <a:ext cx="7055859" cy="1051809"/>
      </dsp:txXfrm>
    </dsp:sp>
    <dsp:sp modelId="{B19F1E48-C371-42CF-9FC9-40E150FED9EE}">
      <dsp:nvSpPr>
        <dsp:cNvPr id="0" name=""/>
        <dsp:cNvSpPr/>
      </dsp:nvSpPr>
      <dsp:spPr>
        <a:xfrm>
          <a:off x="2138289" y="3961180"/>
          <a:ext cx="8553157" cy="1117255"/>
        </a:xfrm>
        <a:prstGeom prst="roundRect">
          <a:avLst>
            <a:gd name="adj" fmla="val 10000"/>
          </a:avLst>
        </a:prstGeom>
        <a:solidFill>
          <a:srgbClr val="6600CC"/>
        </a:solidFill>
        <a:ln w="12700" cap="flat" cmpd="sng" algn="ctr">
          <a:noFill/>
          <a:prstDash val="solid"/>
          <a:miter lim="800000"/>
        </a:ln>
        <a:effectLst>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just" defTabSz="889000">
            <a:lnSpc>
              <a:spcPct val="90000"/>
            </a:lnSpc>
            <a:spcBef>
              <a:spcPct val="0"/>
            </a:spcBef>
            <a:spcAft>
              <a:spcPct val="35000"/>
            </a:spcAft>
          </a:pPr>
          <a:r>
            <a:rPr lang="ru-RU" sz="2000" i="1" kern="1200" dirty="0" smtClean="0">
              <a:latin typeface="Times New Roman" panose="02020603050405020304" pitchFamily="18" charset="0"/>
              <a:cs typeface="Times New Roman" panose="02020603050405020304" pitchFamily="18" charset="0"/>
            </a:rPr>
            <a:t>       - значительного несоблюдения основных правил культуры устной речи.</a:t>
          </a:r>
          <a:endParaRPr lang="ru-RU" sz="2000" i="1" kern="1200" dirty="0">
            <a:latin typeface="Times New Roman" panose="02020603050405020304" pitchFamily="18" charset="0"/>
            <a:cs typeface="Times New Roman" panose="02020603050405020304" pitchFamily="18" charset="0"/>
          </a:endParaRPr>
        </a:p>
      </dsp:txBody>
      <dsp:txXfrm>
        <a:off x="2171012" y="3993903"/>
        <a:ext cx="7045168" cy="1051809"/>
      </dsp:txXfrm>
    </dsp:sp>
    <dsp:sp modelId="{9EA8A074-E9C9-423E-80D5-0657D9BA020C}">
      <dsp:nvSpPr>
        <dsp:cNvPr id="0" name=""/>
        <dsp:cNvSpPr/>
      </dsp:nvSpPr>
      <dsp:spPr>
        <a:xfrm>
          <a:off x="7826941" y="855716"/>
          <a:ext cx="726216" cy="726216"/>
        </a:xfrm>
        <a:prstGeom prst="downArrow">
          <a:avLst>
            <a:gd name="adj1" fmla="val 55000"/>
            <a:gd name="adj2" fmla="val 45000"/>
          </a:avLst>
        </a:prstGeom>
        <a:solidFill>
          <a:srgbClr val="E8D1FF">
            <a:alpha val="90000"/>
          </a:srgbClr>
        </a:solidFill>
        <a:ln w="12700" cap="flat" cmpd="sng" algn="ctr">
          <a:noFill/>
          <a:prstDash val="solid"/>
          <a:miter lim="800000"/>
        </a:ln>
        <a:effectLst>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dsp:style>
      <dsp:txBody>
        <a:bodyPr spcFirstLastPara="0" vert="horz" wrap="square" lIns="41910" tIns="41910" rIns="41910" bIns="41910" numCol="1" spcCol="1270" anchor="ctr" anchorCtr="0">
          <a:noAutofit/>
        </a:bodyPr>
        <a:lstStyle/>
        <a:p>
          <a:pPr lvl="0" algn="ctr" defTabSz="1466850">
            <a:lnSpc>
              <a:spcPct val="90000"/>
            </a:lnSpc>
            <a:spcBef>
              <a:spcPct val="0"/>
            </a:spcBef>
            <a:spcAft>
              <a:spcPct val="35000"/>
            </a:spcAft>
          </a:pPr>
          <a:endParaRPr lang="ru-RU" sz="3300" kern="1200"/>
        </a:p>
      </dsp:txBody>
      <dsp:txXfrm>
        <a:off x="7990340" y="855716"/>
        <a:ext cx="399418" cy="546478"/>
      </dsp:txXfrm>
    </dsp:sp>
    <dsp:sp modelId="{5E6762AA-730F-4687-AA48-5B68905920DC}">
      <dsp:nvSpPr>
        <dsp:cNvPr id="0" name=""/>
        <dsp:cNvSpPr/>
      </dsp:nvSpPr>
      <dsp:spPr>
        <a:xfrm>
          <a:off x="8543268" y="2176109"/>
          <a:ext cx="726216" cy="726216"/>
        </a:xfrm>
        <a:prstGeom prst="downArrow">
          <a:avLst>
            <a:gd name="adj1" fmla="val 55000"/>
            <a:gd name="adj2" fmla="val 45000"/>
          </a:avLst>
        </a:prstGeom>
        <a:solidFill>
          <a:srgbClr val="E8D1FF">
            <a:alpha val="90000"/>
          </a:srgbClr>
        </a:solidFill>
        <a:ln w="12700" cap="flat" cmpd="sng" algn="ctr">
          <a:noFill/>
          <a:prstDash val="solid"/>
          <a:miter lim="800000"/>
        </a:ln>
        <a:effectLst>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dsp:style>
      <dsp:txBody>
        <a:bodyPr spcFirstLastPara="0" vert="horz" wrap="square" lIns="41910" tIns="41910" rIns="41910" bIns="41910" numCol="1" spcCol="1270" anchor="ctr" anchorCtr="0">
          <a:noAutofit/>
        </a:bodyPr>
        <a:lstStyle/>
        <a:p>
          <a:pPr lvl="0" algn="ctr" defTabSz="1466850">
            <a:lnSpc>
              <a:spcPct val="90000"/>
            </a:lnSpc>
            <a:spcBef>
              <a:spcPct val="0"/>
            </a:spcBef>
            <a:spcAft>
              <a:spcPct val="35000"/>
            </a:spcAft>
          </a:pPr>
          <a:endParaRPr lang="ru-RU" sz="3300" kern="1200"/>
        </a:p>
      </dsp:txBody>
      <dsp:txXfrm>
        <a:off x="8706667" y="2176109"/>
        <a:ext cx="399418" cy="546478"/>
      </dsp:txXfrm>
    </dsp:sp>
    <dsp:sp modelId="{6C0799E1-A622-4847-ABA4-348896EED348}">
      <dsp:nvSpPr>
        <dsp:cNvPr id="0" name=""/>
        <dsp:cNvSpPr/>
      </dsp:nvSpPr>
      <dsp:spPr>
        <a:xfrm>
          <a:off x="9248903" y="3496503"/>
          <a:ext cx="726216" cy="726216"/>
        </a:xfrm>
        <a:prstGeom prst="downArrow">
          <a:avLst>
            <a:gd name="adj1" fmla="val 55000"/>
            <a:gd name="adj2" fmla="val 45000"/>
          </a:avLst>
        </a:prstGeom>
        <a:solidFill>
          <a:srgbClr val="E8D1FF">
            <a:alpha val="90000"/>
          </a:srgbClr>
        </a:solidFill>
        <a:ln w="12700" cap="flat" cmpd="sng" algn="ctr">
          <a:noFill/>
          <a:prstDash val="solid"/>
          <a:miter lim="800000"/>
        </a:ln>
        <a:effectLst>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dsp:style>
      <dsp:txBody>
        <a:bodyPr spcFirstLastPara="0" vert="horz" wrap="square" lIns="41910" tIns="41910" rIns="41910" bIns="41910" numCol="1" spcCol="1270" anchor="ctr" anchorCtr="0">
          <a:noAutofit/>
        </a:bodyPr>
        <a:lstStyle/>
        <a:p>
          <a:pPr lvl="0" algn="ctr" defTabSz="1466850">
            <a:lnSpc>
              <a:spcPct val="90000"/>
            </a:lnSpc>
            <a:spcBef>
              <a:spcPct val="0"/>
            </a:spcBef>
            <a:spcAft>
              <a:spcPct val="35000"/>
            </a:spcAft>
          </a:pPr>
          <a:endParaRPr lang="ru-RU" sz="3300" kern="1200"/>
        </a:p>
      </dsp:txBody>
      <dsp:txXfrm>
        <a:off x="9412302" y="3496503"/>
        <a:ext cx="399418" cy="546478"/>
      </dsp:txXfrm>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D189EEC-65E5-4B31-A40B-8933233AF02A}">
      <dsp:nvSpPr>
        <dsp:cNvPr id="0" name=""/>
        <dsp:cNvSpPr/>
      </dsp:nvSpPr>
      <dsp:spPr>
        <a:xfrm>
          <a:off x="0" y="267195"/>
          <a:ext cx="10691446" cy="922449"/>
        </a:xfrm>
        <a:prstGeom prst="roundRect">
          <a:avLst>
            <a:gd name="adj" fmla="val 10000"/>
          </a:avLst>
        </a:prstGeom>
        <a:solidFill>
          <a:srgbClr val="17002E"/>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ru-RU" sz="2400" i="1" kern="1200" dirty="0" smtClean="0">
              <a:latin typeface="Times New Roman" panose="02020603050405020304" pitchFamily="18" charset="0"/>
              <a:cs typeface="Times New Roman" panose="02020603050405020304" pitchFamily="18" charset="0"/>
            </a:rPr>
            <a:t>- отказ обучающегося от ответа, выполнения работы, теста, отсутствие выполненного (в том числе, домашнего) задания.</a:t>
          </a:r>
          <a:endParaRPr lang="ru-RU" sz="2400" i="1" kern="1200" dirty="0">
            <a:latin typeface="Times New Roman" panose="02020603050405020304" pitchFamily="18" charset="0"/>
            <a:cs typeface="Times New Roman" panose="02020603050405020304" pitchFamily="18" charset="0"/>
          </a:endParaRPr>
        </a:p>
      </dsp:txBody>
      <dsp:txXfrm>
        <a:off x="27018" y="294213"/>
        <a:ext cx="10637410" cy="868413"/>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6521DD1-AC28-4F85-9F20-EDCB1E94B25A}">
      <dsp:nvSpPr>
        <dsp:cNvPr id="0" name=""/>
        <dsp:cNvSpPr/>
      </dsp:nvSpPr>
      <dsp:spPr>
        <a:xfrm>
          <a:off x="0" y="-111017"/>
          <a:ext cx="8097012" cy="943932"/>
        </a:xfrm>
        <a:prstGeom prst="roundRect">
          <a:avLst>
            <a:gd name="adj" fmla="val 10000"/>
          </a:avLst>
        </a:prstGeom>
        <a:solidFill>
          <a:srgbClr val="17002E"/>
        </a:solidFill>
        <a:ln w="12700" cap="flat" cmpd="sng" algn="ctr">
          <a:noFill/>
          <a:prstDash val="solid"/>
          <a:miter lim="800000"/>
        </a:ln>
        <a:effectLst>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lvl="0" algn="just" defTabSz="933450">
            <a:lnSpc>
              <a:spcPct val="90000"/>
            </a:lnSpc>
            <a:spcBef>
              <a:spcPct val="0"/>
            </a:spcBef>
            <a:spcAft>
              <a:spcPct val="35000"/>
            </a:spcAft>
          </a:pPr>
          <a:r>
            <a:rPr lang="ru-RU" sz="2100" kern="1200" dirty="0" smtClean="0"/>
            <a:t>       </a:t>
          </a:r>
          <a:r>
            <a:rPr lang="ru-RU" sz="2400" i="1" kern="1200" dirty="0" smtClean="0">
              <a:latin typeface="Times New Roman" panose="02020603050405020304" pitchFamily="18" charset="0"/>
              <a:cs typeface="Times New Roman" panose="02020603050405020304" pitchFamily="18" charset="0"/>
            </a:rPr>
            <a:t>- название, сообщение основной идеи, </a:t>
          </a:r>
          <a:endParaRPr lang="ru-RU" sz="2400" i="1" kern="1200" dirty="0">
            <a:latin typeface="Times New Roman" panose="02020603050405020304" pitchFamily="18" charset="0"/>
            <a:cs typeface="Times New Roman" panose="02020603050405020304" pitchFamily="18" charset="0"/>
          </a:endParaRPr>
        </a:p>
      </dsp:txBody>
      <dsp:txXfrm>
        <a:off x="27647" y="-83370"/>
        <a:ext cx="7200090" cy="888638"/>
      </dsp:txXfrm>
    </dsp:sp>
    <dsp:sp modelId="{3D19D4A6-DB7E-485C-A751-3369637A2519}">
      <dsp:nvSpPr>
        <dsp:cNvPr id="0" name=""/>
        <dsp:cNvSpPr/>
      </dsp:nvSpPr>
      <dsp:spPr>
        <a:xfrm>
          <a:off x="604647" y="730779"/>
          <a:ext cx="8097012" cy="945648"/>
        </a:xfrm>
        <a:prstGeom prst="roundRect">
          <a:avLst>
            <a:gd name="adj" fmla="val 10000"/>
          </a:avLst>
        </a:prstGeom>
        <a:solidFill>
          <a:srgbClr val="280050"/>
        </a:solidFill>
        <a:ln w="12700" cap="flat" cmpd="sng" algn="ctr">
          <a:noFill/>
          <a:prstDash val="solid"/>
          <a:miter lim="800000"/>
        </a:ln>
        <a:effectLst>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just" defTabSz="800100">
            <a:lnSpc>
              <a:spcPct val="90000"/>
            </a:lnSpc>
            <a:spcBef>
              <a:spcPct val="0"/>
            </a:spcBef>
            <a:spcAft>
              <a:spcPct val="35000"/>
            </a:spcAft>
          </a:pPr>
          <a:r>
            <a:rPr lang="ru-RU" sz="1800" kern="1200" dirty="0" smtClean="0"/>
            <a:t>       </a:t>
          </a:r>
          <a:r>
            <a:rPr lang="ru-RU" sz="2400" i="1" kern="1200" dirty="0" smtClean="0">
              <a:latin typeface="Times New Roman" panose="02020603050405020304" pitchFamily="18" charset="0"/>
              <a:cs typeface="Times New Roman" panose="02020603050405020304" pitchFamily="18" charset="0"/>
            </a:rPr>
            <a:t>- современную оценку предмета изложения, </a:t>
          </a:r>
          <a:endParaRPr lang="ru-RU" sz="2400" i="1" kern="1200" dirty="0">
            <a:latin typeface="Times New Roman" panose="02020603050405020304" pitchFamily="18" charset="0"/>
            <a:cs typeface="Times New Roman" panose="02020603050405020304" pitchFamily="18" charset="0"/>
          </a:endParaRPr>
        </a:p>
      </dsp:txBody>
      <dsp:txXfrm>
        <a:off x="632344" y="758476"/>
        <a:ext cx="6956041" cy="890254"/>
      </dsp:txXfrm>
    </dsp:sp>
    <dsp:sp modelId="{9B8E255A-A496-4161-844F-59B9E97BAB50}">
      <dsp:nvSpPr>
        <dsp:cNvPr id="0" name=""/>
        <dsp:cNvSpPr/>
      </dsp:nvSpPr>
      <dsp:spPr>
        <a:xfrm>
          <a:off x="1209293" y="1588162"/>
          <a:ext cx="8097012" cy="916193"/>
        </a:xfrm>
        <a:prstGeom prst="roundRect">
          <a:avLst>
            <a:gd name="adj" fmla="val 10000"/>
          </a:avLst>
        </a:prstGeom>
        <a:solidFill>
          <a:srgbClr val="3D007A"/>
        </a:solidFill>
        <a:ln w="12700" cap="flat" cmpd="sng" algn="ctr">
          <a:noFill/>
          <a:prstDash val="solid"/>
          <a:miter lim="800000"/>
        </a:ln>
        <a:effectLst>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just" defTabSz="1066800">
            <a:lnSpc>
              <a:spcPct val="90000"/>
            </a:lnSpc>
            <a:spcBef>
              <a:spcPct val="0"/>
            </a:spcBef>
            <a:spcAft>
              <a:spcPct val="35000"/>
            </a:spcAft>
          </a:pPr>
          <a:r>
            <a:rPr lang="ru-RU" sz="2400" i="1" kern="1200" dirty="0" smtClean="0">
              <a:latin typeface="Times New Roman" panose="02020603050405020304" pitchFamily="18" charset="0"/>
              <a:cs typeface="Times New Roman" panose="02020603050405020304" pitchFamily="18" charset="0"/>
            </a:rPr>
            <a:t>      - краткое перечисление рассматриваемых вопросов, </a:t>
          </a:r>
          <a:endParaRPr lang="ru-RU" sz="2400" i="1" kern="1200" dirty="0">
            <a:latin typeface="Times New Roman" panose="02020603050405020304" pitchFamily="18" charset="0"/>
            <a:cs typeface="Times New Roman" panose="02020603050405020304" pitchFamily="18" charset="0"/>
          </a:endParaRPr>
        </a:p>
      </dsp:txBody>
      <dsp:txXfrm>
        <a:off x="1236127" y="1614996"/>
        <a:ext cx="6957767" cy="862525"/>
      </dsp:txXfrm>
    </dsp:sp>
    <dsp:sp modelId="{6B4BEE1D-2AFD-4C01-B138-F8C4D4F44FD8}">
      <dsp:nvSpPr>
        <dsp:cNvPr id="0" name=""/>
        <dsp:cNvSpPr/>
      </dsp:nvSpPr>
      <dsp:spPr>
        <a:xfrm>
          <a:off x="1811754" y="2386208"/>
          <a:ext cx="8097012" cy="898155"/>
        </a:xfrm>
        <a:prstGeom prst="roundRect">
          <a:avLst>
            <a:gd name="adj" fmla="val 10000"/>
          </a:avLst>
        </a:prstGeom>
        <a:solidFill>
          <a:srgbClr val="5400A8"/>
        </a:solidFill>
        <a:ln w="12700" cap="flat" cmpd="sng" algn="ctr">
          <a:noFill/>
          <a:prstDash val="solid"/>
          <a:miter lim="800000"/>
        </a:ln>
        <a:effectLst>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just" defTabSz="1066800">
            <a:lnSpc>
              <a:spcPct val="90000"/>
            </a:lnSpc>
            <a:spcBef>
              <a:spcPct val="0"/>
            </a:spcBef>
            <a:spcAft>
              <a:spcPct val="35000"/>
            </a:spcAft>
          </a:pPr>
          <a:r>
            <a:rPr lang="ru-RU" sz="2400" i="1" kern="1200" dirty="0" smtClean="0">
              <a:latin typeface="Times New Roman" panose="02020603050405020304" pitchFamily="18" charset="0"/>
              <a:cs typeface="Times New Roman" panose="02020603050405020304" pitchFamily="18" charset="0"/>
            </a:rPr>
            <a:t>       - живую интересную форму изложения, </a:t>
          </a:r>
          <a:endParaRPr lang="ru-RU" sz="2400" i="1" kern="1200" dirty="0">
            <a:latin typeface="Times New Roman" panose="02020603050405020304" pitchFamily="18" charset="0"/>
            <a:cs typeface="Times New Roman" panose="02020603050405020304" pitchFamily="18" charset="0"/>
          </a:endParaRPr>
        </a:p>
      </dsp:txBody>
      <dsp:txXfrm>
        <a:off x="1838060" y="2412514"/>
        <a:ext cx="6958823" cy="845543"/>
      </dsp:txXfrm>
    </dsp:sp>
    <dsp:sp modelId="{9BF5C169-A629-4890-99DC-0C02C23E7FD8}">
      <dsp:nvSpPr>
        <dsp:cNvPr id="0" name=""/>
        <dsp:cNvSpPr/>
      </dsp:nvSpPr>
      <dsp:spPr>
        <a:xfrm>
          <a:off x="2418587" y="3241608"/>
          <a:ext cx="8097012" cy="979920"/>
        </a:xfrm>
        <a:prstGeom prst="roundRect">
          <a:avLst>
            <a:gd name="adj" fmla="val 10000"/>
          </a:avLst>
        </a:prstGeom>
        <a:solidFill>
          <a:srgbClr val="7100E2"/>
        </a:solidFill>
        <a:ln w="12700" cap="flat" cmpd="sng" algn="ctr">
          <a:noFill/>
          <a:prstDash val="solid"/>
          <a:miter lim="800000"/>
        </a:ln>
        <a:effectLst>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just" defTabSz="1066800">
            <a:lnSpc>
              <a:spcPct val="90000"/>
            </a:lnSpc>
            <a:spcBef>
              <a:spcPct val="0"/>
            </a:spcBef>
            <a:spcAft>
              <a:spcPct val="35000"/>
            </a:spcAft>
          </a:pPr>
          <a:r>
            <a:rPr lang="ru-RU" sz="2400" i="1" kern="1200" dirty="0" smtClean="0">
              <a:latin typeface="Times New Roman" panose="02020603050405020304" pitchFamily="18" charset="0"/>
              <a:cs typeface="Times New Roman" panose="02020603050405020304" pitchFamily="18" charset="0"/>
            </a:rPr>
            <a:t>       - акцентирование внимания на важных моментах, оригинальность подхода.</a:t>
          </a:r>
          <a:r>
            <a:rPr lang="ru-RU" sz="2000" kern="1200" dirty="0" smtClean="0"/>
            <a:t> </a:t>
          </a:r>
          <a:endParaRPr lang="ru-RU" sz="2000" kern="1200" dirty="0"/>
        </a:p>
      </dsp:txBody>
      <dsp:txXfrm>
        <a:off x="2447288" y="3270309"/>
        <a:ext cx="6954033" cy="922518"/>
      </dsp:txXfrm>
    </dsp:sp>
    <dsp:sp modelId="{42FA5C1A-0AC4-4B46-AB17-0A37FFA42E25}">
      <dsp:nvSpPr>
        <dsp:cNvPr id="0" name=""/>
        <dsp:cNvSpPr/>
      </dsp:nvSpPr>
      <dsp:spPr>
        <a:xfrm>
          <a:off x="7616082" y="531535"/>
          <a:ext cx="480929" cy="480929"/>
        </a:xfrm>
        <a:prstGeom prst="downArrow">
          <a:avLst>
            <a:gd name="adj1" fmla="val 55000"/>
            <a:gd name="adj2" fmla="val 45000"/>
          </a:avLst>
        </a:prstGeom>
        <a:solidFill>
          <a:srgbClr val="E8D1FF">
            <a:alpha val="90000"/>
          </a:srgbClr>
        </a:solidFill>
        <a:ln w="12700" cap="flat" cmpd="sng" algn="ctr">
          <a:noFill/>
          <a:prstDash val="solid"/>
          <a:miter lim="800000"/>
        </a:ln>
        <a:effectLst>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dsp:style>
      <dsp:txBody>
        <a:bodyPr spcFirstLastPara="0" vert="horz" wrap="square" lIns="26670" tIns="26670" rIns="26670" bIns="26670" numCol="1" spcCol="1270" anchor="ctr" anchorCtr="0">
          <a:noAutofit/>
        </a:bodyPr>
        <a:lstStyle/>
        <a:p>
          <a:pPr lvl="0" algn="ctr" defTabSz="933450">
            <a:lnSpc>
              <a:spcPct val="90000"/>
            </a:lnSpc>
            <a:spcBef>
              <a:spcPct val="0"/>
            </a:spcBef>
            <a:spcAft>
              <a:spcPct val="35000"/>
            </a:spcAft>
          </a:pPr>
          <a:endParaRPr lang="ru-RU" sz="2100" kern="1200"/>
        </a:p>
      </dsp:txBody>
      <dsp:txXfrm>
        <a:off x="7724291" y="531535"/>
        <a:ext cx="264511" cy="361899"/>
      </dsp:txXfrm>
    </dsp:sp>
    <dsp:sp modelId="{F7D1A7FA-D1EF-4E05-BD75-AC04B1420F4D}">
      <dsp:nvSpPr>
        <dsp:cNvPr id="0" name=""/>
        <dsp:cNvSpPr/>
      </dsp:nvSpPr>
      <dsp:spPr>
        <a:xfrm>
          <a:off x="8220729" y="1374190"/>
          <a:ext cx="480929" cy="480929"/>
        </a:xfrm>
        <a:prstGeom prst="downArrow">
          <a:avLst>
            <a:gd name="adj1" fmla="val 55000"/>
            <a:gd name="adj2" fmla="val 45000"/>
          </a:avLst>
        </a:prstGeom>
        <a:solidFill>
          <a:srgbClr val="E8D1FF">
            <a:alpha val="90000"/>
          </a:srgbClr>
        </a:solidFill>
        <a:ln w="12700" cap="flat" cmpd="sng" algn="ctr">
          <a:noFill/>
          <a:prstDash val="solid"/>
          <a:miter lim="800000"/>
        </a:ln>
        <a:effectLst>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dsp:style>
      <dsp:txBody>
        <a:bodyPr spcFirstLastPara="0" vert="horz" wrap="square" lIns="26670" tIns="26670" rIns="26670" bIns="26670" numCol="1" spcCol="1270" anchor="ctr" anchorCtr="0">
          <a:noAutofit/>
        </a:bodyPr>
        <a:lstStyle/>
        <a:p>
          <a:pPr lvl="0" algn="ctr" defTabSz="933450">
            <a:lnSpc>
              <a:spcPct val="90000"/>
            </a:lnSpc>
            <a:spcBef>
              <a:spcPct val="0"/>
            </a:spcBef>
            <a:spcAft>
              <a:spcPct val="35000"/>
            </a:spcAft>
          </a:pPr>
          <a:endParaRPr lang="ru-RU" sz="2100" kern="1200"/>
        </a:p>
      </dsp:txBody>
      <dsp:txXfrm>
        <a:off x="8328938" y="1374190"/>
        <a:ext cx="264511" cy="361899"/>
      </dsp:txXfrm>
    </dsp:sp>
    <dsp:sp modelId="{29B1E471-BC1D-40B3-B4ED-B019714950BD}">
      <dsp:nvSpPr>
        <dsp:cNvPr id="0" name=""/>
        <dsp:cNvSpPr/>
      </dsp:nvSpPr>
      <dsp:spPr>
        <a:xfrm>
          <a:off x="8825376" y="2204513"/>
          <a:ext cx="480929" cy="480929"/>
        </a:xfrm>
        <a:prstGeom prst="downArrow">
          <a:avLst>
            <a:gd name="adj1" fmla="val 55000"/>
            <a:gd name="adj2" fmla="val 45000"/>
          </a:avLst>
        </a:prstGeom>
        <a:solidFill>
          <a:srgbClr val="E8D1FF">
            <a:alpha val="90000"/>
          </a:srgbClr>
        </a:solidFill>
        <a:ln w="12700" cap="flat" cmpd="sng" algn="ctr">
          <a:noFill/>
          <a:prstDash val="solid"/>
          <a:miter lim="800000"/>
        </a:ln>
        <a:effectLst>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dsp:style>
      <dsp:txBody>
        <a:bodyPr spcFirstLastPara="0" vert="horz" wrap="square" lIns="26670" tIns="26670" rIns="26670" bIns="26670" numCol="1" spcCol="1270" anchor="ctr" anchorCtr="0">
          <a:noAutofit/>
        </a:bodyPr>
        <a:lstStyle/>
        <a:p>
          <a:pPr lvl="0" algn="ctr" defTabSz="933450">
            <a:lnSpc>
              <a:spcPct val="90000"/>
            </a:lnSpc>
            <a:spcBef>
              <a:spcPct val="0"/>
            </a:spcBef>
            <a:spcAft>
              <a:spcPct val="35000"/>
            </a:spcAft>
          </a:pPr>
          <a:endParaRPr lang="ru-RU" sz="2100" kern="1200" dirty="0"/>
        </a:p>
      </dsp:txBody>
      <dsp:txXfrm>
        <a:off x="8933585" y="2204513"/>
        <a:ext cx="264511" cy="361899"/>
      </dsp:txXfrm>
    </dsp:sp>
    <dsp:sp modelId="{475C9EA8-596D-4A6D-919A-6DB2BC3F7E6E}">
      <dsp:nvSpPr>
        <dsp:cNvPr id="0" name=""/>
        <dsp:cNvSpPr/>
      </dsp:nvSpPr>
      <dsp:spPr>
        <a:xfrm>
          <a:off x="9430023" y="3055389"/>
          <a:ext cx="480929" cy="480929"/>
        </a:xfrm>
        <a:prstGeom prst="downArrow">
          <a:avLst>
            <a:gd name="adj1" fmla="val 55000"/>
            <a:gd name="adj2" fmla="val 45000"/>
          </a:avLst>
        </a:prstGeom>
        <a:solidFill>
          <a:srgbClr val="E8D1FF">
            <a:alpha val="90000"/>
          </a:srgbClr>
        </a:solidFill>
        <a:ln w="12700" cap="flat" cmpd="sng" algn="ctr">
          <a:noFill/>
          <a:prstDash val="solid"/>
          <a:miter lim="800000"/>
        </a:ln>
        <a:effectLst>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dsp:style>
      <dsp:txBody>
        <a:bodyPr spcFirstLastPara="0" vert="horz" wrap="square" lIns="26670" tIns="26670" rIns="26670" bIns="26670" numCol="1" spcCol="1270" anchor="ctr" anchorCtr="0">
          <a:noAutofit/>
        </a:bodyPr>
        <a:lstStyle/>
        <a:p>
          <a:pPr lvl="0" algn="ctr" defTabSz="933450">
            <a:lnSpc>
              <a:spcPct val="90000"/>
            </a:lnSpc>
            <a:spcBef>
              <a:spcPct val="0"/>
            </a:spcBef>
            <a:spcAft>
              <a:spcPct val="35000"/>
            </a:spcAft>
          </a:pPr>
          <a:endParaRPr lang="ru-RU" sz="2100" kern="1200" dirty="0"/>
        </a:p>
      </dsp:txBody>
      <dsp:txXfrm>
        <a:off x="9538232" y="3055389"/>
        <a:ext cx="264511" cy="361899"/>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FDAA02B-F2C1-49B4-8F03-3EF270F9E599}">
      <dsp:nvSpPr>
        <dsp:cNvPr id="0" name=""/>
        <dsp:cNvSpPr/>
      </dsp:nvSpPr>
      <dsp:spPr>
        <a:xfrm>
          <a:off x="-167212" y="-17928"/>
          <a:ext cx="7116171" cy="1378633"/>
        </a:xfrm>
        <a:prstGeom prst="roundRect">
          <a:avLst>
            <a:gd name="adj" fmla="val 10000"/>
          </a:avLst>
        </a:prstGeom>
        <a:solidFill>
          <a:srgbClr val="280050"/>
        </a:solidFill>
        <a:ln w="12700" cap="flat" cmpd="sng" algn="ctr">
          <a:noFill/>
          <a:prstDash val="solid"/>
          <a:miter lim="800000"/>
        </a:ln>
        <a:effectLst>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lvl="0" algn="just" defTabSz="1244600">
            <a:lnSpc>
              <a:spcPct val="90000"/>
            </a:lnSpc>
            <a:spcBef>
              <a:spcPct val="0"/>
            </a:spcBef>
            <a:spcAft>
              <a:spcPct val="35000"/>
            </a:spcAft>
          </a:pPr>
          <a:r>
            <a:rPr lang="ru-RU" sz="2800" i="1" kern="1200" dirty="0" smtClean="0">
              <a:latin typeface="Times New Roman" panose="02020603050405020304" pitchFamily="18" charset="0"/>
              <a:cs typeface="Times New Roman" panose="02020603050405020304" pitchFamily="18" charset="0"/>
            </a:rPr>
            <a:t>       Боязнь людей как таковых из-за низкой социальной активности.</a:t>
          </a:r>
          <a:endParaRPr lang="ru-RU" sz="2800" i="1" kern="1200" dirty="0">
            <a:latin typeface="Times New Roman" panose="02020603050405020304" pitchFamily="18" charset="0"/>
            <a:cs typeface="Times New Roman" panose="02020603050405020304" pitchFamily="18" charset="0"/>
          </a:endParaRPr>
        </a:p>
      </dsp:txBody>
      <dsp:txXfrm>
        <a:off x="-126833" y="22451"/>
        <a:ext cx="5607702" cy="1297875"/>
      </dsp:txXfrm>
    </dsp:sp>
    <dsp:sp modelId="{A55D0376-377E-436F-A7CB-6688C3AFE6AD}">
      <dsp:nvSpPr>
        <dsp:cNvPr id="0" name=""/>
        <dsp:cNvSpPr/>
      </dsp:nvSpPr>
      <dsp:spPr>
        <a:xfrm>
          <a:off x="339817" y="1604076"/>
          <a:ext cx="7357908" cy="1399031"/>
        </a:xfrm>
        <a:prstGeom prst="roundRect">
          <a:avLst>
            <a:gd name="adj" fmla="val 10000"/>
          </a:avLst>
        </a:prstGeom>
        <a:solidFill>
          <a:srgbClr val="5400A8"/>
        </a:solidFill>
        <a:ln w="12700" cap="flat" cmpd="sng" algn="ctr">
          <a:noFill/>
          <a:prstDash val="solid"/>
          <a:miter lim="800000"/>
        </a:ln>
        <a:effectLst>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a:schemeClr val="lt1"/>
        </a:fontRef>
      </dsp:style>
      <dsp:txBody>
        <a:bodyPr spcFirstLastPara="0" vert="horz" wrap="square" lIns="133350" tIns="133350" rIns="133350" bIns="133350" numCol="1" spcCol="1270" anchor="ctr" anchorCtr="0">
          <a:noAutofit/>
        </a:bodyPr>
        <a:lstStyle/>
        <a:p>
          <a:pPr lvl="0" algn="just" defTabSz="1555750">
            <a:lnSpc>
              <a:spcPct val="90000"/>
            </a:lnSpc>
            <a:spcBef>
              <a:spcPct val="0"/>
            </a:spcBef>
            <a:spcAft>
              <a:spcPct val="35000"/>
            </a:spcAft>
          </a:pPr>
          <a:r>
            <a:rPr lang="ru-RU" sz="3500" kern="1200" dirty="0" smtClean="0"/>
            <a:t>       </a:t>
          </a:r>
          <a:r>
            <a:rPr lang="ru-RU" sz="2800" i="1" kern="1200" dirty="0" smtClean="0">
              <a:latin typeface="Times New Roman" panose="02020603050405020304" pitchFamily="18" charset="0"/>
              <a:cs typeface="Times New Roman" panose="02020603050405020304" pitchFamily="18" charset="0"/>
            </a:rPr>
            <a:t>Боязнь сказать глупость или оговориться.</a:t>
          </a:r>
          <a:endParaRPr lang="ru-RU" sz="2800" i="1" kern="1200" dirty="0">
            <a:latin typeface="Times New Roman" panose="02020603050405020304" pitchFamily="18" charset="0"/>
            <a:cs typeface="Times New Roman" panose="02020603050405020304" pitchFamily="18" charset="0"/>
          </a:endParaRPr>
        </a:p>
      </dsp:txBody>
      <dsp:txXfrm>
        <a:off x="380793" y="1645052"/>
        <a:ext cx="5686467" cy="1317079"/>
      </dsp:txXfrm>
    </dsp:sp>
    <dsp:sp modelId="{31C8BC14-2F97-4EAD-A910-D055A5BB6864}">
      <dsp:nvSpPr>
        <dsp:cNvPr id="0" name=""/>
        <dsp:cNvSpPr/>
      </dsp:nvSpPr>
      <dsp:spPr>
        <a:xfrm>
          <a:off x="754158" y="3180024"/>
          <a:ext cx="7785020" cy="1511541"/>
        </a:xfrm>
        <a:prstGeom prst="roundRect">
          <a:avLst>
            <a:gd name="adj" fmla="val 10000"/>
          </a:avLst>
        </a:prstGeom>
        <a:solidFill>
          <a:srgbClr val="7100E2"/>
        </a:solidFill>
        <a:ln w="12700" cap="flat" cmpd="sng" algn="ctr">
          <a:noFill/>
          <a:prstDash val="solid"/>
          <a:miter lim="800000"/>
        </a:ln>
        <a:effectLst>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lvl="0" algn="just" defTabSz="1244600">
            <a:lnSpc>
              <a:spcPct val="90000"/>
            </a:lnSpc>
            <a:spcBef>
              <a:spcPct val="0"/>
            </a:spcBef>
            <a:spcAft>
              <a:spcPct val="35000"/>
            </a:spcAft>
          </a:pPr>
          <a:r>
            <a:rPr lang="ru-RU" sz="2800" i="1" kern="1200" dirty="0" smtClean="0">
              <a:latin typeface="Times New Roman" panose="02020603050405020304" pitchFamily="18" charset="0"/>
              <a:cs typeface="Times New Roman" panose="02020603050405020304" pitchFamily="18" charset="0"/>
            </a:rPr>
            <a:t>        Постоянное накручивание себе той мысли, что слушатели негативно настроены по отношению к вам …</a:t>
          </a:r>
          <a:endParaRPr lang="ru-RU" sz="2800" i="1" kern="1200" dirty="0">
            <a:latin typeface="Times New Roman" panose="02020603050405020304" pitchFamily="18" charset="0"/>
            <a:cs typeface="Times New Roman" panose="02020603050405020304" pitchFamily="18" charset="0"/>
          </a:endParaRPr>
        </a:p>
      </dsp:txBody>
      <dsp:txXfrm>
        <a:off x="798430" y="3224296"/>
        <a:ext cx="6014720" cy="1422997"/>
      </dsp:txXfrm>
    </dsp:sp>
    <dsp:sp modelId="{BCFD8F34-E953-4CCC-B8AD-9C47905DBA77}">
      <dsp:nvSpPr>
        <dsp:cNvPr id="0" name=""/>
        <dsp:cNvSpPr/>
      </dsp:nvSpPr>
      <dsp:spPr>
        <a:xfrm>
          <a:off x="6039589" y="1032804"/>
          <a:ext cx="909370" cy="909370"/>
        </a:xfrm>
        <a:prstGeom prst="downArrow">
          <a:avLst>
            <a:gd name="adj1" fmla="val 55000"/>
            <a:gd name="adj2" fmla="val 45000"/>
          </a:avLst>
        </a:prstGeom>
        <a:solidFill>
          <a:srgbClr val="E8D1FF">
            <a:alpha val="90000"/>
          </a:srgbClr>
        </a:solidFill>
        <a:ln w="12700" cap="flat" cmpd="sng" algn="ctr">
          <a:noFill/>
          <a:prstDash val="solid"/>
          <a:miter lim="800000"/>
        </a:ln>
        <a:effectLst>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lvl="0" algn="ctr" defTabSz="1600200">
            <a:lnSpc>
              <a:spcPct val="90000"/>
            </a:lnSpc>
            <a:spcBef>
              <a:spcPct val="0"/>
            </a:spcBef>
            <a:spcAft>
              <a:spcPct val="35000"/>
            </a:spcAft>
          </a:pPr>
          <a:endParaRPr lang="ru-RU" sz="3600" kern="1200"/>
        </a:p>
      </dsp:txBody>
      <dsp:txXfrm>
        <a:off x="6244197" y="1032804"/>
        <a:ext cx="500154" cy="684301"/>
      </dsp:txXfrm>
    </dsp:sp>
    <dsp:sp modelId="{5E6AAFD7-9033-4166-B3B8-4B4668150F62}">
      <dsp:nvSpPr>
        <dsp:cNvPr id="0" name=""/>
        <dsp:cNvSpPr/>
      </dsp:nvSpPr>
      <dsp:spPr>
        <a:xfrm>
          <a:off x="6667486" y="2655681"/>
          <a:ext cx="909370" cy="909370"/>
        </a:xfrm>
        <a:prstGeom prst="downArrow">
          <a:avLst>
            <a:gd name="adj1" fmla="val 55000"/>
            <a:gd name="adj2" fmla="val 45000"/>
          </a:avLst>
        </a:prstGeom>
        <a:solidFill>
          <a:srgbClr val="E8D1FF">
            <a:alpha val="90000"/>
          </a:srgbClr>
        </a:solidFill>
        <a:ln w="12700" cap="flat" cmpd="sng" algn="ctr">
          <a:noFill/>
          <a:prstDash val="solid"/>
          <a:miter lim="800000"/>
        </a:ln>
        <a:effectLst>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lvl="0" algn="ctr" defTabSz="1600200">
            <a:lnSpc>
              <a:spcPct val="90000"/>
            </a:lnSpc>
            <a:spcBef>
              <a:spcPct val="0"/>
            </a:spcBef>
            <a:spcAft>
              <a:spcPct val="35000"/>
            </a:spcAft>
          </a:pPr>
          <a:endParaRPr lang="ru-RU" sz="3600" kern="1200"/>
        </a:p>
      </dsp:txBody>
      <dsp:txXfrm>
        <a:off x="6872094" y="2655681"/>
        <a:ext cx="500154" cy="684301"/>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DC3EBAC-C6CD-492D-9A65-921ACDFE05B2}">
      <dsp:nvSpPr>
        <dsp:cNvPr id="0" name=""/>
        <dsp:cNvSpPr/>
      </dsp:nvSpPr>
      <dsp:spPr>
        <a:xfrm>
          <a:off x="0" y="-20882"/>
          <a:ext cx="8548956" cy="1065561"/>
        </a:xfrm>
        <a:prstGeom prst="roundRect">
          <a:avLst>
            <a:gd name="adj" fmla="val 10000"/>
          </a:avLst>
        </a:prstGeom>
        <a:solidFill>
          <a:srgbClr val="17002E"/>
        </a:solidFill>
        <a:ln w="12700" cap="flat" cmpd="sng" algn="ctr">
          <a:noFill/>
          <a:prstDash val="solid"/>
          <a:miter lim="800000"/>
        </a:ln>
        <a:effectLst>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lvl="0" algn="just" defTabSz="1022350">
            <a:lnSpc>
              <a:spcPct val="90000"/>
            </a:lnSpc>
            <a:spcBef>
              <a:spcPct val="0"/>
            </a:spcBef>
            <a:spcAft>
              <a:spcPct val="35000"/>
            </a:spcAft>
          </a:pPr>
          <a:r>
            <a:rPr lang="ru-RU" sz="2300" i="1" kern="1200" dirty="0" smtClean="0">
              <a:latin typeface="Times New Roman" panose="02020603050405020304" pitchFamily="18" charset="0"/>
              <a:cs typeface="Times New Roman" panose="02020603050405020304" pitchFamily="18" charset="0"/>
            </a:rPr>
            <a:t>       Опыт общения с большой аудиторией, который поможет развить коммуникативные навыки.</a:t>
          </a:r>
          <a:endParaRPr lang="ru-RU" sz="2300" i="1" kern="1200" dirty="0">
            <a:latin typeface="Times New Roman" panose="02020603050405020304" pitchFamily="18" charset="0"/>
            <a:cs typeface="Times New Roman" panose="02020603050405020304" pitchFamily="18" charset="0"/>
          </a:endParaRPr>
        </a:p>
      </dsp:txBody>
      <dsp:txXfrm>
        <a:off x="31209" y="10327"/>
        <a:ext cx="7309093" cy="1003143"/>
      </dsp:txXfrm>
    </dsp:sp>
    <dsp:sp modelId="{CF445378-61D9-432D-A941-62C57955E416}">
      <dsp:nvSpPr>
        <dsp:cNvPr id="0" name=""/>
        <dsp:cNvSpPr/>
      </dsp:nvSpPr>
      <dsp:spPr>
        <a:xfrm>
          <a:off x="715975" y="1238417"/>
          <a:ext cx="8548956" cy="1065561"/>
        </a:xfrm>
        <a:prstGeom prst="roundRect">
          <a:avLst>
            <a:gd name="adj" fmla="val 10000"/>
          </a:avLst>
        </a:prstGeom>
        <a:solidFill>
          <a:srgbClr val="280050"/>
        </a:solidFill>
        <a:ln w="12700" cap="flat" cmpd="sng" algn="ctr">
          <a:noFill/>
          <a:prstDash val="solid"/>
          <a:miter lim="800000"/>
        </a:ln>
        <a:effectLst>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lvl="0" algn="just" defTabSz="1022350">
            <a:lnSpc>
              <a:spcPct val="90000"/>
            </a:lnSpc>
            <a:spcBef>
              <a:spcPct val="0"/>
            </a:spcBef>
            <a:spcAft>
              <a:spcPct val="35000"/>
            </a:spcAft>
          </a:pPr>
          <a:r>
            <a:rPr lang="ru-RU" sz="2300" i="1" kern="1200" dirty="0" smtClean="0">
              <a:latin typeface="Times New Roman" panose="02020603050405020304" pitchFamily="18" charset="0"/>
              <a:cs typeface="Times New Roman" panose="02020603050405020304" pitchFamily="18" charset="0"/>
            </a:rPr>
            <a:t>       В процессе подготовки, вы углубите свои знания, связанные с темой выступления.</a:t>
          </a:r>
          <a:endParaRPr lang="ru-RU" sz="2300" i="1" kern="1200" dirty="0">
            <a:latin typeface="Times New Roman" panose="02020603050405020304" pitchFamily="18" charset="0"/>
            <a:cs typeface="Times New Roman" panose="02020603050405020304" pitchFamily="18" charset="0"/>
          </a:endParaRPr>
        </a:p>
      </dsp:txBody>
      <dsp:txXfrm>
        <a:off x="747184" y="1269626"/>
        <a:ext cx="7077948" cy="1003143"/>
      </dsp:txXfrm>
    </dsp:sp>
    <dsp:sp modelId="{F255E02F-566D-426F-958A-ACC6BEF53483}">
      <dsp:nvSpPr>
        <dsp:cNvPr id="0" name=""/>
        <dsp:cNvSpPr/>
      </dsp:nvSpPr>
      <dsp:spPr>
        <a:xfrm>
          <a:off x="1421264" y="2497717"/>
          <a:ext cx="8548956" cy="1065561"/>
        </a:xfrm>
        <a:prstGeom prst="roundRect">
          <a:avLst>
            <a:gd name="adj" fmla="val 10000"/>
          </a:avLst>
        </a:prstGeom>
        <a:solidFill>
          <a:srgbClr val="3D007A"/>
        </a:solidFill>
        <a:ln w="12700" cap="flat" cmpd="sng" algn="ctr">
          <a:noFill/>
          <a:prstDash val="solid"/>
          <a:miter lim="800000"/>
        </a:ln>
        <a:effectLst>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lvl="0" algn="just" defTabSz="933450">
            <a:lnSpc>
              <a:spcPct val="90000"/>
            </a:lnSpc>
            <a:spcBef>
              <a:spcPct val="0"/>
            </a:spcBef>
            <a:spcAft>
              <a:spcPct val="35000"/>
            </a:spcAft>
          </a:pPr>
          <a:r>
            <a:rPr lang="ru-RU" sz="2100" kern="1200" dirty="0" smtClean="0"/>
            <a:t>       </a:t>
          </a:r>
          <a:r>
            <a:rPr lang="ru-RU" sz="2400" i="1" kern="1200" dirty="0" smtClean="0">
              <a:latin typeface="Times New Roman" panose="02020603050405020304" pitchFamily="18" charset="0"/>
              <a:cs typeface="Times New Roman" panose="02020603050405020304" pitchFamily="18" charset="0"/>
            </a:rPr>
            <a:t>На студенческих конференциях вашу речь заметят влиятельные деятели, что может оказать вам услугу в будущем.</a:t>
          </a:r>
          <a:endParaRPr lang="ru-RU" sz="2400" i="1" kern="1200" dirty="0">
            <a:latin typeface="Times New Roman" panose="02020603050405020304" pitchFamily="18" charset="0"/>
            <a:cs typeface="Times New Roman" panose="02020603050405020304" pitchFamily="18" charset="0"/>
          </a:endParaRPr>
        </a:p>
      </dsp:txBody>
      <dsp:txXfrm>
        <a:off x="1452473" y="2528926"/>
        <a:ext cx="7088634" cy="1003143"/>
      </dsp:txXfrm>
    </dsp:sp>
    <dsp:sp modelId="{86B1F6B2-6BDB-4F50-A739-08FF1D4DA8A7}">
      <dsp:nvSpPr>
        <dsp:cNvPr id="0" name=""/>
        <dsp:cNvSpPr/>
      </dsp:nvSpPr>
      <dsp:spPr>
        <a:xfrm>
          <a:off x="2167203" y="3715253"/>
          <a:ext cx="8489028" cy="1149091"/>
        </a:xfrm>
        <a:prstGeom prst="roundRect">
          <a:avLst>
            <a:gd name="adj" fmla="val 10000"/>
          </a:avLst>
        </a:prstGeom>
        <a:solidFill>
          <a:srgbClr val="5400A8"/>
        </a:solidFill>
        <a:ln w="12700" cap="flat" cmpd="sng" algn="ctr">
          <a:noFill/>
          <a:prstDash val="solid"/>
          <a:miter lim="800000"/>
        </a:ln>
        <a:effectLst>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lvl="0" algn="just" defTabSz="1022350">
            <a:lnSpc>
              <a:spcPct val="90000"/>
            </a:lnSpc>
            <a:spcBef>
              <a:spcPct val="0"/>
            </a:spcBef>
            <a:spcAft>
              <a:spcPct val="35000"/>
            </a:spcAft>
          </a:pPr>
          <a:r>
            <a:rPr lang="ru-RU" sz="2300" i="1" kern="1200" dirty="0" smtClean="0">
              <a:latin typeface="Times New Roman" panose="02020603050405020304" pitchFamily="18" charset="0"/>
              <a:cs typeface="Times New Roman" panose="02020603050405020304" pitchFamily="18" charset="0"/>
            </a:rPr>
            <a:t>       При правильной подготовке к докладам, в скором времени ваша речь станет более грамотной.</a:t>
          </a:r>
          <a:endParaRPr lang="ru-RU" sz="2300" i="1" kern="1200" dirty="0">
            <a:latin typeface="Times New Roman" panose="02020603050405020304" pitchFamily="18" charset="0"/>
            <a:cs typeface="Times New Roman" panose="02020603050405020304" pitchFamily="18" charset="0"/>
          </a:endParaRPr>
        </a:p>
      </dsp:txBody>
      <dsp:txXfrm>
        <a:off x="2200859" y="3748909"/>
        <a:ext cx="7023000" cy="1081779"/>
      </dsp:txXfrm>
    </dsp:sp>
    <dsp:sp modelId="{A6211E78-EA96-4384-8C49-3FB2EC63E4CB}">
      <dsp:nvSpPr>
        <dsp:cNvPr id="0" name=""/>
        <dsp:cNvSpPr/>
      </dsp:nvSpPr>
      <dsp:spPr>
        <a:xfrm>
          <a:off x="7856341" y="795241"/>
          <a:ext cx="692615" cy="692615"/>
        </a:xfrm>
        <a:prstGeom prst="downArrow">
          <a:avLst>
            <a:gd name="adj1" fmla="val 55000"/>
            <a:gd name="adj2" fmla="val 45000"/>
          </a:avLst>
        </a:prstGeom>
        <a:solidFill>
          <a:schemeClr val="accent1">
            <a:alpha val="90000"/>
            <a:tint val="40000"/>
            <a:hueOff val="0"/>
            <a:satOff val="0"/>
            <a:lumOff val="0"/>
            <a:alphaOff val="0"/>
          </a:schemeClr>
        </a:solidFill>
        <a:ln w="12700" cap="flat" cmpd="sng" algn="ctr">
          <a:noFill/>
          <a:prstDash val="solid"/>
          <a:miter lim="800000"/>
        </a:ln>
        <a:effectLst>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dsp:style>
      <dsp:txBody>
        <a:bodyPr spcFirstLastPara="0" vert="horz" wrap="square" lIns="39370" tIns="39370" rIns="39370" bIns="39370" numCol="1" spcCol="1270" anchor="ctr" anchorCtr="0">
          <a:noAutofit/>
        </a:bodyPr>
        <a:lstStyle/>
        <a:p>
          <a:pPr lvl="0" algn="ctr" defTabSz="1377950">
            <a:lnSpc>
              <a:spcPct val="90000"/>
            </a:lnSpc>
            <a:spcBef>
              <a:spcPct val="0"/>
            </a:spcBef>
            <a:spcAft>
              <a:spcPct val="35000"/>
            </a:spcAft>
          </a:pPr>
          <a:endParaRPr lang="ru-RU" sz="3100" kern="1200"/>
        </a:p>
      </dsp:txBody>
      <dsp:txXfrm>
        <a:off x="8012179" y="795241"/>
        <a:ext cx="380939" cy="521193"/>
      </dsp:txXfrm>
    </dsp:sp>
    <dsp:sp modelId="{F4B06C9E-2182-47F9-B118-ED7A218D1DDC}">
      <dsp:nvSpPr>
        <dsp:cNvPr id="0" name=""/>
        <dsp:cNvSpPr/>
      </dsp:nvSpPr>
      <dsp:spPr>
        <a:xfrm>
          <a:off x="8572316" y="2054541"/>
          <a:ext cx="692615" cy="692615"/>
        </a:xfrm>
        <a:prstGeom prst="downArrow">
          <a:avLst>
            <a:gd name="adj1" fmla="val 55000"/>
            <a:gd name="adj2" fmla="val 45000"/>
          </a:avLst>
        </a:prstGeom>
        <a:solidFill>
          <a:schemeClr val="accent1">
            <a:alpha val="90000"/>
            <a:tint val="40000"/>
            <a:hueOff val="0"/>
            <a:satOff val="0"/>
            <a:lumOff val="0"/>
            <a:alphaOff val="0"/>
          </a:schemeClr>
        </a:solidFill>
        <a:ln w="12700" cap="flat" cmpd="sng" algn="ctr">
          <a:noFill/>
          <a:prstDash val="solid"/>
          <a:miter lim="800000"/>
        </a:ln>
        <a:effectLst>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dsp:style>
      <dsp:txBody>
        <a:bodyPr spcFirstLastPara="0" vert="horz" wrap="square" lIns="39370" tIns="39370" rIns="39370" bIns="39370" numCol="1" spcCol="1270" anchor="ctr" anchorCtr="0">
          <a:noAutofit/>
        </a:bodyPr>
        <a:lstStyle/>
        <a:p>
          <a:pPr lvl="0" algn="ctr" defTabSz="1377950">
            <a:lnSpc>
              <a:spcPct val="90000"/>
            </a:lnSpc>
            <a:spcBef>
              <a:spcPct val="0"/>
            </a:spcBef>
            <a:spcAft>
              <a:spcPct val="35000"/>
            </a:spcAft>
          </a:pPr>
          <a:endParaRPr lang="ru-RU" sz="3100" kern="1200"/>
        </a:p>
      </dsp:txBody>
      <dsp:txXfrm>
        <a:off x="8728154" y="2054541"/>
        <a:ext cx="380939" cy="521193"/>
      </dsp:txXfrm>
    </dsp:sp>
    <dsp:sp modelId="{0B0DC3A7-C342-453D-86C0-8F219287A0A7}">
      <dsp:nvSpPr>
        <dsp:cNvPr id="0" name=""/>
        <dsp:cNvSpPr/>
      </dsp:nvSpPr>
      <dsp:spPr>
        <a:xfrm>
          <a:off x="9277605" y="3313841"/>
          <a:ext cx="692615" cy="692615"/>
        </a:xfrm>
        <a:prstGeom prst="downArrow">
          <a:avLst>
            <a:gd name="adj1" fmla="val 55000"/>
            <a:gd name="adj2" fmla="val 45000"/>
          </a:avLst>
        </a:prstGeom>
        <a:solidFill>
          <a:schemeClr val="accent1">
            <a:alpha val="90000"/>
            <a:tint val="40000"/>
            <a:hueOff val="0"/>
            <a:satOff val="0"/>
            <a:lumOff val="0"/>
            <a:alphaOff val="0"/>
          </a:schemeClr>
        </a:solidFill>
        <a:ln w="12700" cap="flat" cmpd="sng" algn="ctr">
          <a:noFill/>
          <a:prstDash val="solid"/>
          <a:miter lim="800000"/>
        </a:ln>
        <a:effectLst>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dsp:style>
      <dsp:txBody>
        <a:bodyPr spcFirstLastPara="0" vert="horz" wrap="square" lIns="39370" tIns="39370" rIns="39370" bIns="39370" numCol="1" spcCol="1270" anchor="ctr" anchorCtr="0">
          <a:noAutofit/>
        </a:bodyPr>
        <a:lstStyle/>
        <a:p>
          <a:pPr lvl="0" algn="ctr" defTabSz="1377950">
            <a:lnSpc>
              <a:spcPct val="90000"/>
            </a:lnSpc>
            <a:spcBef>
              <a:spcPct val="0"/>
            </a:spcBef>
            <a:spcAft>
              <a:spcPct val="35000"/>
            </a:spcAft>
          </a:pPr>
          <a:endParaRPr lang="ru-RU" sz="3100" kern="1200"/>
        </a:p>
      </dsp:txBody>
      <dsp:txXfrm>
        <a:off x="9433443" y="3313841"/>
        <a:ext cx="380939" cy="521193"/>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738F20D-C087-4371-B69B-72C0DB12EF32}">
      <dsp:nvSpPr>
        <dsp:cNvPr id="0" name=""/>
        <dsp:cNvSpPr/>
      </dsp:nvSpPr>
      <dsp:spPr>
        <a:xfrm>
          <a:off x="0" y="-43229"/>
          <a:ext cx="8249389" cy="792912"/>
        </a:xfrm>
        <a:prstGeom prst="roundRect">
          <a:avLst>
            <a:gd name="adj" fmla="val 10000"/>
          </a:avLst>
        </a:prstGeom>
        <a:solidFill>
          <a:srgbClr val="17002E"/>
        </a:solidFill>
        <a:ln w="12700" cap="flat" cmpd="sng" algn="ctr">
          <a:noFill/>
          <a:prstDash val="solid"/>
          <a:miter lim="800000"/>
        </a:ln>
        <a:effectLst>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lvl="0" algn="just" defTabSz="1022350">
            <a:lnSpc>
              <a:spcPct val="90000"/>
            </a:lnSpc>
            <a:spcBef>
              <a:spcPct val="0"/>
            </a:spcBef>
            <a:spcAft>
              <a:spcPct val="35000"/>
            </a:spcAft>
          </a:pPr>
          <a:r>
            <a:rPr lang="ru-RU" sz="2300" i="1" kern="1200" dirty="0" smtClean="0">
              <a:latin typeface="Times New Roman" panose="02020603050405020304" pitchFamily="18" charset="0"/>
              <a:cs typeface="Times New Roman" panose="02020603050405020304" pitchFamily="18" charset="0"/>
            </a:rPr>
            <a:t>       </a:t>
          </a:r>
          <a:r>
            <a:rPr lang="ru-RU" sz="2400" i="1" kern="1200" dirty="0" smtClean="0">
              <a:latin typeface="Times New Roman" panose="02020603050405020304" pitchFamily="18" charset="0"/>
              <a:cs typeface="Times New Roman" panose="02020603050405020304" pitchFamily="18" charset="0"/>
            </a:rPr>
            <a:t>Уделите должное время подготовке к выступлению. </a:t>
          </a:r>
          <a:endParaRPr lang="ru-RU" sz="2400" i="1" kern="1200" dirty="0">
            <a:latin typeface="Times New Roman" panose="02020603050405020304" pitchFamily="18" charset="0"/>
            <a:cs typeface="Times New Roman" panose="02020603050405020304" pitchFamily="18" charset="0"/>
          </a:endParaRPr>
        </a:p>
      </dsp:txBody>
      <dsp:txXfrm>
        <a:off x="23224" y="-20005"/>
        <a:ext cx="7301004" cy="746464"/>
      </dsp:txXfrm>
    </dsp:sp>
    <dsp:sp modelId="{9E38645F-DA35-4924-AF81-89E52D486D47}">
      <dsp:nvSpPr>
        <dsp:cNvPr id="0" name=""/>
        <dsp:cNvSpPr/>
      </dsp:nvSpPr>
      <dsp:spPr>
        <a:xfrm>
          <a:off x="616025" y="765615"/>
          <a:ext cx="8249389" cy="981300"/>
        </a:xfrm>
        <a:prstGeom prst="roundRect">
          <a:avLst>
            <a:gd name="adj" fmla="val 10000"/>
          </a:avLst>
        </a:prstGeom>
        <a:solidFill>
          <a:srgbClr val="280050"/>
        </a:solidFill>
        <a:ln w="12700" cap="flat" cmpd="sng" algn="ctr">
          <a:noFill/>
          <a:prstDash val="solid"/>
          <a:miter lim="800000"/>
        </a:ln>
        <a:effectLst>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lvl="0" algn="just" defTabSz="977900">
            <a:lnSpc>
              <a:spcPct val="90000"/>
            </a:lnSpc>
            <a:spcBef>
              <a:spcPct val="0"/>
            </a:spcBef>
            <a:spcAft>
              <a:spcPct val="35000"/>
            </a:spcAft>
          </a:pPr>
          <a:r>
            <a:rPr lang="ru-RU" sz="2200" i="1" kern="1200" dirty="0" smtClean="0">
              <a:latin typeface="Times New Roman" panose="02020603050405020304" pitchFamily="18" charset="0"/>
              <a:cs typeface="Times New Roman" panose="02020603050405020304" pitchFamily="18" charset="0"/>
            </a:rPr>
            <a:t>       </a:t>
          </a:r>
          <a:r>
            <a:rPr lang="ru-RU" sz="2400" i="1" kern="1200" dirty="0" smtClean="0">
              <a:latin typeface="Times New Roman" panose="02020603050405020304" pitchFamily="18" charset="0"/>
              <a:cs typeface="Times New Roman" panose="02020603050405020304" pitchFamily="18" charset="0"/>
            </a:rPr>
            <a:t>Бесстрашная публичная речь должна идти в умеренном темпе, чтобы дыхание оставалось ровным.</a:t>
          </a:r>
          <a:endParaRPr lang="ru-RU" sz="2400" i="1" kern="1200" dirty="0">
            <a:latin typeface="Times New Roman" panose="02020603050405020304" pitchFamily="18" charset="0"/>
            <a:cs typeface="Times New Roman" panose="02020603050405020304" pitchFamily="18" charset="0"/>
          </a:endParaRPr>
        </a:p>
      </dsp:txBody>
      <dsp:txXfrm>
        <a:off x="644766" y="794356"/>
        <a:ext cx="7060488" cy="923818"/>
      </dsp:txXfrm>
    </dsp:sp>
    <dsp:sp modelId="{7111641B-FB48-473E-8FEF-7F8938090A88}">
      <dsp:nvSpPr>
        <dsp:cNvPr id="0" name=""/>
        <dsp:cNvSpPr/>
      </dsp:nvSpPr>
      <dsp:spPr>
        <a:xfrm>
          <a:off x="1232051" y="1762847"/>
          <a:ext cx="8249389" cy="792912"/>
        </a:xfrm>
        <a:prstGeom prst="roundRect">
          <a:avLst>
            <a:gd name="adj" fmla="val 10000"/>
          </a:avLst>
        </a:prstGeom>
        <a:solidFill>
          <a:srgbClr val="3D007A"/>
        </a:solidFill>
        <a:ln w="12700" cap="flat" cmpd="sng" algn="ctr">
          <a:noFill/>
          <a:prstDash val="solid"/>
          <a:miter lim="800000"/>
        </a:ln>
        <a:effectLst>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lvl="0" algn="just" defTabSz="933450">
            <a:lnSpc>
              <a:spcPct val="90000"/>
            </a:lnSpc>
            <a:spcBef>
              <a:spcPct val="0"/>
            </a:spcBef>
            <a:spcAft>
              <a:spcPct val="35000"/>
            </a:spcAft>
          </a:pPr>
          <a:r>
            <a:rPr lang="ru-RU" sz="2100" kern="1200" dirty="0" smtClean="0"/>
            <a:t>       	</a:t>
          </a:r>
          <a:r>
            <a:rPr lang="ru-RU" sz="2400" i="1" kern="1200" dirty="0" smtClean="0">
              <a:latin typeface="Times New Roman" panose="02020603050405020304" pitchFamily="18" charset="0"/>
              <a:cs typeface="Times New Roman" panose="02020603050405020304" pitchFamily="18" charset="0"/>
            </a:rPr>
            <a:t>Вы должны заранее знать перед какой аудиторией выступаете. </a:t>
          </a:r>
          <a:endParaRPr lang="ru-RU" sz="2400" i="1" kern="1200" dirty="0">
            <a:latin typeface="Times New Roman" panose="02020603050405020304" pitchFamily="18" charset="0"/>
            <a:cs typeface="Times New Roman" panose="02020603050405020304" pitchFamily="18" charset="0"/>
          </a:endParaRPr>
        </a:p>
      </dsp:txBody>
      <dsp:txXfrm>
        <a:off x="1255275" y="1786071"/>
        <a:ext cx="7071522" cy="746464"/>
      </dsp:txXfrm>
    </dsp:sp>
    <dsp:sp modelId="{E04F466C-DD95-4ECD-958F-58549387BA2B}">
      <dsp:nvSpPr>
        <dsp:cNvPr id="0" name=""/>
        <dsp:cNvSpPr/>
      </dsp:nvSpPr>
      <dsp:spPr>
        <a:xfrm>
          <a:off x="1848077" y="2605851"/>
          <a:ext cx="8249389" cy="912982"/>
        </a:xfrm>
        <a:prstGeom prst="roundRect">
          <a:avLst>
            <a:gd name="adj" fmla="val 10000"/>
          </a:avLst>
        </a:prstGeom>
        <a:solidFill>
          <a:srgbClr val="6600CC"/>
        </a:solidFill>
        <a:ln w="12700" cap="flat" cmpd="sng" algn="ctr">
          <a:noFill/>
          <a:prstDash val="solid"/>
          <a:miter lim="800000"/>
        </a:ln>
        <a:effectLst>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lvl="0" algn="just" defTabSz="933450">
            <a:lnSpc>
              <a:spcPct val="90000"/>
            </a:lnSpc>
            <a:spcBef>
              <a:spcPct val="0"/>
            </a:spcBef>
            <a:spcAft>
              <a:spcPct val="35000"/>
            </a:spcAft>
          </a:pPr>
          <a:r>
            <a:rPr lang="ru-RU" sz="2100" kern="1200" dirty="0" smtClean="0"/>
            <a:t>            </a:t>
          </a:r>
          <a:r>
            <a:rPr lang="ru-RU" sz="2400" i="1" kern="1200" dirty="0" smtClean="0">
              <a:latin typeface="Times New Roman" panose="02020603050405020304" pitchFamily="18" charset="0"/>
              <a:cs typeface="Times New Roman" panose="02020603050405020304" pitchFamily="18" charset="0"/>
            </a:rPr>
            <a:t>Для создания комфортной атмосферы для себя и для аудитории, задайте перед началом выступления диалог. </a:t>
          </a:r>
          <a:endParaRPr lang="ru-RU" sz="2400" i="1" kern="1200" dirty="0">
            <a:latin typeface="Times New Roman" panose="02020603050405020304" pitchFamily="18" charset="0"/>
            <a:cs typeface="Times New Roman" panose="02020603050405020304" pitchFamily="18" charset="0"/>
          </a:endParaRPr>
        </a:p>
      </dsp:txBody>
      <dsp:txXfrm>
        <a:off x="1874817" y="2632591"/>
        <a:ext cx="7064490" cy="859502"/>
      </dsp:txXfrm>
    </dsp:sp>
    <dsp:sp modelId="{31FE6DBC-57F0-46F0-8A0C-16AB425B77A6}">
      <dsp:nvSpPr>
        <dsp:cNvPr id="0" name=""/>
        <dsp:cNvSpPr/>
      </dsp:nvSpPr>
      <dsp:spPr>
        <a:xfrm>
          <a:off x="2464103" y="3482466"/>
          <a:ext cx="8249389" cy="965830"/>
        </a:xfrm>
        <a:prstGeom prst="roundRect">
          <a:avLst>
            <a:gd name="adj" fmla="val 10000"/>
          </a:avLst>
        </a:prstGeom>
        <a:solidFill>
          <a:srgbClr val="8C19FF"/>
        </a:solidFill>
        <a:ln w="12700" cap="flat" cmpd="sng" algn="ctr">
          <a:noFill/>
          <a:prstDash val="solid"/>
          <a:miter lim="800000"/>
        </a:ln>
        <a:effectLst>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lvl="0" algn="just" defTabSz="933450">
            <a:lnSpc>
              <a:spcPct val="90000"/>
            </a:lnSpc>
            <a:spcBef>
              <a:spcPct val="0"/>
            </a:spcBef>
            <a:spcAft>
              <a:spcPct val="35000"/>
            </a:spcAft>
          </a:pPr>
          <a:r>
            <a:rPr lang="ru-RU" sz="2100" kern="1200" dirty="0" smtClean="0"/>
            <a:t>	</a:t>
          </a:r>
          <a:r>
            <a:rPr lang="ru-RU" sz="2400" i="1" kern="1200" dirty="0" smtClean="0">
              <a:latin typeface="Times New Roman" panose="02020603050405020304" pitchFamily="18" charset="0"/>
              <a:cs typeface="Times New Roman" panose="02020603050405020304" pitchFamily="18" charset="0"/>
            </a:rPr>
            <a:t>Поменяйте менталитет и задайте себе вопрос: «Для чего я сейчас стою перед аудиторией?». </a:t>
          </a:r>
          <a:endParaRPr lang="ru-RU" sz="2400" i="1" kern="1200" dirty="0">
            <a:latin typeface="Times New Roman" panose="02020603050405020304" pitchFamily="18" charset="0"/>
            <a:cs typeface="Times New Roman" panose="02020603050405020304" pitchFamily="18" charset="0"/>
          </a:endParaRPr>
        </a:p>
      </dsp:txBody>
      <dsp:txXfrm>
        <a:off x="2492391" y="3510754"/>
        <a:ext cx="7061394" cy="909254"/>
      </dsp:txXfrm>
    </dsp:sp>
    <dsp:sp modelId="{46835198-D9AA-4064-9E5A-16FD348A5B02}">
      <dsp:nvSpPr>
        <dsp:cNvPr id="0" name=""/>
        <dsp:cNvSpPr/>
      </dsp:nvSpPr>
      <dsp:spPr>
        <a:xfrm>
          <a:off x="7733996" y="536036"/>
          <a:ext cx="515392" cy="515392"/>
        </a:xfrm>
        <a:prstGeom prst="downArrow">
          <a:avLst>
            <a:gd name="adj1" fmla="val 55000"/>
            <a:gd name="adj2" fmla="val 45000"/>
          </a:avLst>
        </a:prstGeom>
        <a:solidFill>
          <a:srgbClr val="E8D1FF">
            <a:alpha val="90000"/>
          </a:srgbClr>
        </a:solidFill>
        <a:ln w="12700" cap="flat" cmpd="sng" algn="ctr">
          <a:noFill/>
          <a:prstDash val="solid"/>
          <a:miter lim="800000"/>
        </a:ln>
        <a:effectLst>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dsp:style>
      <dsp:txBody>
        <a:bodyPr spcFirstLastPara="0" vert="horz" wrap="square" lIns="29210" tIns="29210" rIns="29210" bIns="29210" numCol="1" spcCol="1270" anchor="ctr" anchorCtr="0">
          <a:noAutofit/>
        </a:bodyPr>
        <a:lstStyle/>
        <a:p>
          <a:pPr lvl="0" algn="ctr" defTabSz="1022350">
            <a:lnSpc>
              <a:spcPct val="90000"/>
            </a:lnSpc>
            <a:spcBef>
              <a:spcPct val="0"/>
            </a:spcBef>
            <a:spcAft>
              <a:spcPct val="35000"/>
            </a:spcAft>
          </a:pPr>
          <a:endParaRPr lang="ru-RU" sz="2300" kern="1200"/>
        </a:p>
      </dsp:txBody>
      <dsp:txXfrm>
        <a:off x="7849959" y="536036"/>
        <a:ext cx="283466" cy="387832"/>
      </dsp:txXfrm>
    </dsp:sp>
    <dsp:sp modelId="{10B70576-ADDC-4AE2-AFF7-6B46768D3EF1}">
      <dsp:nvSpPr>
        <dsp:cNvPr id="0" name=""/>
        <dsp:cNvSpPr/>
      </dsp:nvSpPr>
      <dsp:spPr>
        <a:xfrm>
          <a:off x="8350022" y="1439075"/>
          <a:ext cx="515392" cy="515392"/>
        </a:xfrm>
        <a:prstGeom prst="downArrow">
          <a:avLst>
            <a:gd name="adj1" fmla="val 55000"/>
            <a:gd name="adj2" fmla="val 45000"/>
          </a:avLst>
        </a:prstGeom>
        <a:solidFill>
          <a:srgbClr val="E8D1FF">
            <a:alpha val="90000"/>
          </a:srgbClr>
        </a:solidFill>
        <a:ln w="12700" cap="flat" cmpd="sng" algn="ctr">
          <a:noFill/>
          <a:prstDash val="solid"/>
          <a:miter lim="800000"/>
        </a:ln>
        <a:effectLst>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dsp:style>
      <dsp:txBody>
        <a:bodyPr spcFirstLastPara="0" vert="horz" wrap="square" lIns="29210" tIns="29210" rIns="29210" bIns="29210" numCol="1" spcCol="1270" anchor="ctr" anchorCtr="0">
          <a:noAutofit/>
        </a:bodyPr>
        <a:lstStyle/>
        <a:p>
          <a:pPr lvl="0" algn="ctr" defTabSz="1022350">
            <a:lnSpc>
              <a:spcPct val="90000"/>
            </a:lnSpc>
            <a:spcBef>
              <a:spcPct val="0"/>
            </a:spcBef>
            <a:spcAft>
              <a:spcPct val="35000"/>
            </a:spcAft>
          </a:pPr>
          <a:endParaRPr lang="ru-RU" sz="2300" kern="1200"/>
        </a:p>
      </dsp:txBody>
      <dsp:txXfrm>
        <a:off x="8465985" y="1439075"/>
        <a:ext cx="283466" cy="387832"/>
      </dsp:txXfrm>
    </dsp:sp>
    <dsp:sp modelId="{C5D28619-D762-462E-8CFE-3DFC127F17B6}">
      <dsp:nvSpPr>
        <dsp:cNvPr id="0" name=""/>
        <dsp:cNvSpPr/>
      </dsp:nvSpPr>
      <dsp:spPr>
        <a:xfrm>
          <a:off x="8966048" y="2328899"/>
          <a:ext cx="515392" cy="515392"/>
        </a:xfrm>
        <a:prstGeom prst="downArrow">
          <a:avLst>
            <a:gd name="adj1" fmla="val 55000"/>
            <a:gd name="adj2" fmla="val 45000"/>
          </a:avLst>
        </a:prstGeom>
        <a:solidFill>
          <a:srgbClr val="E8D1FF">
            <a:alpha val="90000"/>
          </a:srgbClr>
        </a:solidFill>
        <a:ln w="12700" cap="flat" cmpd="sng" algn="ctr">
          <a:noFill/>
          <a:prstDash val="solid"/>
          <a:miter lim="800000"/>
        </a:ln>
        <a:effectLst>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dsp:style>
      <dsp:txBody>
        <a:bodyPr spcFirstLastPara="0" vert="horz" wrap="square" lIns="29210" tIns="29210" rIns="29210" bIns="29210" numCol="1" spcCol="1270" anchor="ctr" anchorCtr="0">
          <a:noAutofit/>
        </a:bodyPr>
        <a:lstStyle/>
        <a:p>
          <a:pPr lvl="0" algn="ctr" defTabSz="1022350">
            <a:lnSpc>
              <a:spcPct val="90000"/>
            </a:lnSpc>
            <a:spcBef>
              <a:spcPct val="0"/>
            </a:spcBef>
            <a:spcAft>
              <a:spcPct val="35000"/>
            </a:spcAft>
          </a:pPr>
          <a:endParaRPr lang="ru-RU" sz="2300" kern="1200"/>
        </a:p>
      </dsp:txBody>
      <dsp:txXfrm>
        <a:off x="9082011" y="2328899"/>
        <a:ext cx="283466" cy="387832"/>
      </dsp:txXfrm>
    </dsp:sp>
    <dsp:sp modelId="{B8DB7083-C492-4A8D-9ECB-0A8DC60C31DB}">
      <dsp:nvSpPr>
        <dsp:cNvPr id="0" name=""/>
        <dsp:cNvSpPr/>
      </dsp:nvSpPr>
      <dsp:spPr>
        <a:xfrm>
          <a:off x="9582074" y="3240747"/>
          <a:ext cx="515392" cy="515392"/>
        </a:xfrm>
        <a:prstGeom prst="downArrow">
          <a:avLst>
            <a:gd name="adj1" fmla="val 55000"/>
            <a:gd name="adj2" fmla="val 45000"/>
          </a:avLst>
        </a:prstGeom>
        <a:solidFill>
          <a:srgbClr val="E8D1FF">
            <a:alpha val="90000"/>
          </a:srgbClr>
        </a:solidFill>
        <a:ln w="12700" cap="flat" cmpd="sng" algn="ctr">
          <a:noFill/>
          <a:prstDash val="solid"/>
          <a:miter lim="800000"/>
        </a:ln>
        <a:effectLst>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dsp:style>
      <dsp:txBody>
        <a:bodyPr spcFirstLastPara="0" vert="horz" wrap="square" lIns="29210" tIns="29210" rIns="29210" bIns="29210" numCol="1" spcCol="1270" anchor="ctr" anchorCtr="0">
          <a:noAutofit/>
        </a:bodyPr>
        <a:lstStyle/>
        <a:p>
          <a:pPr lvl="0" algn="ctr" defTabSz="1022350">
            <a:lnSpc>
              <a:spcPct val="90000"/>
            </a:lnSpc>
            <a:spcBef>
              <a:spcPct val="0"/>
            </a:spcBef>
            <a:spcAft>
              <a:spcPct val="35000"/>
            </a:spcAft>
          </a:pPr>
          <a:endParaRPr lang="ru-RU" sz="2300" kern="1200"/>
        </a:p>
      </dsp:txBody>
      <dsp:txXfrm>
        <a:off x="9698037" y="3240747"/>
        <a:ext cx="283466" cy="387832"/>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3766C01-2204-4ACA-AF50-66ABB08A65E3}">
      <dsp:nvSpPr>
        <dsp:cNvPr id="0" name=""/>
        <dsp:cNvSpPr/>
      </dsp:nvSpPr>
      <dsp:spPr>
        <a:xfrm>
          <a:off x="0" y="0"/>
          <a:ext cx="8499565" cy="795092"/>
        </a:xfrm>
        <a:prstGeom prst="roundRect">
          <a:avLst>
            <a:gd name="adj" fmla="val 10000"/>
          </a:avLst>
        </a:prstGeom>
        <a:solidFill>
          <a:srgbClr val="17002E"/>
        </a:solidFill>
        <a:ln w="12700" cap="flat" cmpd="sng" algn="ctr">
          <a:noFill/>
          <a:prstDash val="solid"/>
          <a:miter lim="800000"/>
        </a:ln>
        <a:effectLst>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just" defTabSz="1066800">
            <a:lnSpc>
              <a:spcPct val="90000"/>
            </a:lnSpc>
            <a:spcBef>
              <a:spcPct val="0"/>
            </a:spcBef>
            <a:spcAft>
              <a:spcPct val="35000"/>
            </a:spcAft>
          </a:pPr>
          <a:r>
            <a:rPr lang="ru-RU" sz="2400" i="1" kern="1200" dirty="0" smtClean="0">
              <a:latin typeface="Times New Roman" panose="02020603050405020304" pitchFamily="18" charset="0"/>
              <a:cs typeface="Times New Roman" panose="02020603050405020304" pitchFamily="18" charset="0"/>
            </a:rPr>
            <a:t>       - 	полнота и правильность - это правильный, полный ответ;</a:t>
          </a:r>
          <a:endParaRPr lang="ru-RU" sz="2400" i="1" kern="1200" dirty="0">
            <a:latin typeface="Times New Roman" panose="02020603050405020304" pitchFamily="18" charset="0"/>
            <a:cs typeface="Times New Roman" panose="02020603050405020304" pitchFamily="18" charset="0"/>
          </a:endParaRPr>
        </a:p>
      </dsp:txBody>
      <dsp:txXfrm>
        <a:off x="23287" y="23287"/>
        <a:ext cx="7574414" cy="748518"/>
      </dsp:txXfrm>
    </dsp:sp>
    <dsp:sp modelId="{D730B77E-EC44-48FE-90D9-6BF8D10D8FF6}">
      <dsp:nvSpPr>
        <dsp:cNvPr id="0" name=""/>
        <dsp:cNvSpPr/>
      </dsp:nvSpPr>
      <dsp:spPr>
        <a:xfrm>
          <a:off x="711838" y="939654"/>
          <a:ext cx="8499565" cy="795092"/>
        </a:xfrm>
        <a:prstGeom prst="roundRect">
          <a:avLst>
            <a:gd name="adj" fmla="val 10000"/>
          </a:avLst>
        </a:prstGeom>
        <a:solidFill>
          <a:srgbClr val="280050"/>
        </a:solidFill>
        <a:ln w="12700" cap="flat" cmpd="sng" algn="ctr">
          <a:noFill/>
          <a:prstDash val="solid"/>
          <a:miter lim="800000"/>
        </a:ln>
        <a:effectLst>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l" defTabSz="1066800">
            <a:lnSpc>
              <a:spcPct val="90000"/>
            </a:lnSpc>
            <a:spcBef>
              <a:spcPct val="0"/>
            </a:spcBef>
            <a:spcAft>
              <a:spcPct val="35000"/>
            </a:spcAft>
          </a:pPr>
          <a:r>
            <a:rPr lang="ru-RU" sz="2400" i="1" kern="1200" dirty="0" smtClean="0">
              <a:latin typeface="Times New Roman" panose="02020603050405020304" pitchFamily="18" charset="0"/>
              <a:cs typeface="Times New Roman" panose="02020603050405020304" pitchFamily="18" charset="0"/>
            </a:rPr>
            <a:t>       - правильный, но неполный или неточный ответ;</a:t>
          </a:r>
          <a:endParaRPr lang="ru-RU" sz="2400" i="1" kern="1200" dirty="0">
            <a:latin typeface="Times New Roman" panose="02020603050405020304" pitchFamily="18" charset="0"/>
            <a:cs typeface="Times New Roman" panose="02020603050405020304" pitchFamily="18" charset="0"/>
          </a:endParaRPr>
        </a:p>
      </dsp:txBody>
      <dsp:txXfrm>
        <a:off x="735125" y="962941"/>
        <a:ext cx="7224342" cy="748518"/>
      </dsp:txXfrm>
    </dsp:sp>
    <dsp:sp modelId="{5FCD33F7-BB43-4A90-8EB3-E98C1992C5A4}">
      <dsp:nvSpPr>
        <dsp:cNvPr id="0" name=""/>
        <dsp:cNvSpPr/>
      </dsp:nvSpPr>
      <dsp:spPr>
        <a:xfrm>
          <a:off x="1413052" y="1879309"/>
          <a:ext cx="8499565" cy="795092"/>
        </a:xfrm>
        <a:prstGeom prst="roundRect">
          <a:avLst>
            <a:gd name="adj" fmla="val 10000"/>
          </a:avLst>
        </a:prstGeom>
        <a:solidFill>
          <a:srgbClr val="3D007A"/>
        </a:solidFill>
        <a:ln w="12700" cap="flat" cmpd="sng" algn="ctr">
          <a:noFill/>
          <a:prstDash val="solid"/>
          <a:miter lim="800000"/>
        </a:ln>
        <a:effectLst>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l" defTabSz="1066800">
            <a:lnSpc>
              <a:spcPct val="90000"/>
            </a:lnSpc>
            <a:spcBef>
              <a:spcPct val="0"/>
            </a:spcBef>
            <a:spcAft>
              <a:spcPct val="35000"/>
            </a:spcAft>
          </a:pPr>
          <a:r>
            <a:rPr lang="ru-RU" sz="2400" kern="1200" dirty="0" smtClean="0"/>
            <a:t>       </a:t>
          </a:r>
          <a:r>
            <a:rPr lang="ru-RU" sz="2400" i="1" kern="1200" dirty="0" smtClean="0">
              <a:latin typeface="Times New Roman" panose="02020603050405020304" pitchFamily="18" charset="0"/>
              <a:cs typeface="Times New Roman" panose="02020603050405020304" pitchFamily="18" charset="0"/>
            </a:rPr>
            <a:t>- неправильный ответ;</a:t>
          </a:r>
          <a:endParaRPr lang="ru-RU" sz="2400" i="1" kern="1200" dirty="0">
            <a:latin typeface="Times New Roman" panose="02020603050405020304" pitchFamily="18" charset="0"/>
            <a:cs typeface="Times New Roman" panose="02020603050405020304" pitchFamily="18" charset="0"/>
          </a:endParaRPr>
        </a:p>
      </dsp:txBody>
      <dsp:txXfrm>
        <a:off x="1436339" y="1902596"/>
        <a:ext cx="7234967" cy="748518"/>
      </dsp:txXfrm>
    </dsp:sp>
    <dsp:sp modelId="{1F409035-F930-4E53-8ECC-4D4D9C5EDB67}">
      <dsp:nvSpPr>
        <dsp:cNvPr id="0" name=""/>
        <dsp:cNvSpPr/>
      </dsp:nvSpPr>
      <dsp:spPr>
        <a:xfrm>
          <a:off x="2124891" y="2818964"/>
          <a:ext cx="8499565" cy="795092"/>
        </a:xfrm>
        <a:prstGeom prst="roundRect">
          <a:avLst>
            <a:gd name="adj" fmla="val 10000"/>
          </a:avLst>
        </a:prstGeom>
        <a:solidFill>
          <a:srgbClr val="5400A8"/>
        </a:solidFill>
        <a:ln w="12700" cap="flat" cmpd="sng" algn="ctr">
          <a:noFill/>
          <a:prstDash val="solid"/>
          <a:miter lim="800000"/>
        </a:ln>
        <a:effectLst>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l" defTabSz="1066800">
            <a:lnSpc>
              <a:spcPct val="90000"/>
            </a:lnSpc>
            <a:spcBef>
              <a:spcPct val="0"/>
            </a:spcBef>
            <a:spcAft>
              <a:spcPct val="35000"/>
            </a:spcAft>
          </a:pPr>
          <a:r>
            <a:rPr lang="ru-RU" sz="2400" kern="1200" dirty="0" smtClean="0"/>
            <a:t>       </a:t>
          </a:r>
          <a:r>
            <a:rPr lang="ru-RU" sz="2400" i="1" kern="1200" dirty="0" smtClean="0">
              <a:latin typeface="Times New Roman" panose="02020603050405020304" pitchFamily="18" charset="0"/>
              <a:cs typeface="Times New Roman" panose="02020603050405020304" pitchFamily="18" charset="0"/>
            </a:rPr>
            <a:t>- нет ответа.</a:t>
          </a:r>
          <a:endParaRPr lang="ru-RU" sz="2400" i="1" kern="1200" dirty="0">
            <a:latin typeface="Times New Roman" panose="02020603050405020304" pitchFamily="18" charset="0"/>
            <a:cs typeface="Times New Roman" panose="02020603050405020304" pitchFamily="18" charset="0"/>
          </a:endParaRPr>
        </a:p>
      </dsp:txBody>
      <dsp:txXfrm>
        <a:off x="2148178" y="2842251"/>
        <a:ext cx="7224342" cy="748518"/>
      </dsp:txXfrm>
    </dsp:sp>
    <dsp:sp modelId="{C2E872FD-D39C-4340-8FB2-12C932B9CCF3}">
      <dsp:nvSpPr>
        <dsp:cNvPr id="0" name=""/>
        <dsp:cNvSpPr/>
      </dsp:nvSpPr>
      <dsp:spPr>
        <a:xfrm>
          <a:off x="7982755" y="608968"/>
          <a:ext cx="516810" cy="516810"/>
        </a:xfrm>
        <a:prstGeom prst="downArrow">
          <a:avLst>
            <a:gd name="adj1" fmla="val 55000"/>
            <a:gd name="adj2" fmla="val 45000"/>
          </a:avLst>
        </a:prstGeom>
        <a:solidFill>
          <a:srgbClr val="E8D1FF">
            <a:alpha val="90000"/>
          </a:srgbClr>
        </a:solidFill>
        <a:ln w="12700" cap="flat" cmpd="sng" algn="ctr">
          <a:noFill/>
          <a:prstDash val="solid"/>
          <a:miter lim="800000"/>
        </a:ln>
        <a:effectLst>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dsp:style>
      <dsp:txBody>
        <a:bodyPr spcFirstLastPara="0" vert="horz" wrap="square" lIns="29210" tIns="29210" rIns="29210" bIns="29210" numCol="1" spcCol="1270" anchor="ctr" anchorCtr="0">
          <a:noAutofit/>
        </a:bodyPr>
        <a:lstStyle/>
        <a:p>
          <a:pPr lvl="0" algn="ctr" defTabSz="1022350">
            <a:lnSpc>
              <a:spcPct val="90000"/>
            </a:lnSpc>
            <a:spcBef>
              <a:spcPct val="0"/>
            </a:spcBef>
            <a:spcAft>
              <a:spcPct val="35000"/>
            </a:spcAft>
          </a:pPr>
          <a:endParaRPr lang="ru-RU" sz="2300" kern="1200"/>
        </a:p>
      </dsp:txBody>
      <dsp:txXfrm>
        <a:off x="8099037" y="608968"/>
        <a:ext cx="284246" cy="388900"/>
      </dsp:txXfrm>
    </dsp:sp>
    <dsp:sp modelId="{E01B7C6A-1AD4-487F-B0A8-DC37AB65A654}">
      <dsp:nvSpPr>
        <dsp:cNvPr id="0" name=""/>
        <dsp:cNvSpPr/>
      </dsp:nvSpPr>
      <dsp:spPr>
        <a:xfrm>
          <a:off x="8694594" y="1548623"/>
          <a:ext cx="516810" cy="516810"/>
        </a:xfrm>
        <a:prstGeom prst="downArrow">
          <a:avLst>
            <a:gd name="adj1" fmla="val 55000"/>
            <a:gd name="adj2" fmla="val 45000"/>
          </a:avLst>
        </a:prstGeom>
        <a:solidFill>
          <a:srgbClr val="E8D1FF">
            <a:alpha val="90000"/>
          </a:srgbClr>
        </a:solidFill>
        <a:ln w="12700" cap="flat" cmpd="sng" algn="ctr">
          <a:noFill/>
          <a:prstDash val="solid"/>
          <a:miter lim="800000"/>
        </a:ln>
        <a:effectLst>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dsp:style>
      <dsp:txBody>
        <a:bodyPr spcFirstLastPara="0" vert="horz" wrap="square" lIns="29210" tIns="29210" rIns="29210" bIns="29210" numCol="1" spcCol="1270" anchor="ctr" anchorCtr="0">
          <a:noAutofit/>
        </a:bodyPr>
        <a:lstStyle/>
        <a:p>
          <a:pPr lvl="0" algn="ctr" defTabSz="1022350">
            <a:lnSpc>
              <a:spcPct val="90000"/>
            </a:lnSpc>
            <a:spcBef>
              <a:spcPct val="0"/>
            </a:spcBef>
            <a:spcAft>
              <a:spcPct val="35000"/>
            </a:spcAft>
          </a:pPr>
          <a:endParaRPr lang="ru-RU" sz="2300" kern="1200"/>
        </a:p>
      </dsp:txBody>
      <dsp:txXfrm>
        <a:off x="8810876" y="1548623"/>
        <a:ext cx="284246" cy="388900"/>
      </dsp:txXfrm>
    </dsp:sp>
    <dsp:sp modelId="{D978CDB7-4F00-4138-823A-F9D2D3AE3203}">
      <dsp:nvSpPr>
        <dsp:cNvPr id="0" name=""/>
        <dsp:cNvSpPr/>
      </dsp:nvSpPr>
      <dsp:spPr>
        <a:xfrm>
          <a:off x="9395808" y="2488278"/>
          <a:ext cx="516810" cy="516810"/>
        </a:xfrm>
        <a:prstGeom prst="downArrow">
          <a:avLst>
            <a:gd name="adj1" fmla="val 55000"/>
            <a:gd name="adj2" fmla="val 45000"/>
          </a:avLst>
        </a:prstGeom>
        <a:solidFill>
          <a:srgbClr val="E8D1FF">
            <a:alpha val="90000"/>
          </a:srgbClr>
        </a:solidFill>
        <a:ln w="12700" cap="flat" cmpd="sng" algn="ctr">
          <a:noFill/>
          <a:prstDash val="solid"/>
          <a:miter lim="800000"/>
        </a:ln>
        <a:effectLst>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dsp:style>
      <dsp:txBody>
        <a:bodyPr spcFirstLastPara="0" vert="horz" wrap="square" lIns="29210" tIns="29210" rIns="29210" bIns="29210" numCol="1" spcCol="1270" anchor="ctr" anchorCtr="0">
          <a:noAutofit/>
        </a:bodyPr>
        <a:lstStyle/>
        <a:p>
          <a:pPr lvl="0" algn="ctr" defTabSz="1022350">
            <a:lnSpc>
              <a:spcPct val="90000"/>
            </a:lnSpc>
            <a:spcBef>
              <a:spcPct val="0"/>
            </a:spcBef>
            <a:spcAft>
              <a:spcPct val="35000"/>
            </a:spcAft>
          </a:pPr>
          <a:endParaRPr lang="ru-RU" sz="2300" kern="1200"/>
        </a:p>
      </dsp:txBody>
      <dsp:txXfrm>
        <a:off x="9512090" y="2488278"/>
        <a:ext cx="284246" cy="388900"/>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A909AC2-F199-4716-893A-EC7FD509CCF9}">
      <dsp:nvSpPr>
        <dsp:cNvPr id="0" name=""/>
        <dsp:cNvSpPr/>
      </dsp:nvSpPr>
      <dsp:spPr>
        <a:xfrm>
          <a:off x="0" y="-172605"/>
          <a:ext cx="8534400" cy="1512412"/>
        </a:xfrm>
        <a:prstGeom prst="roundRect">
          <a:avLst>
            <a:gd name="adj" fmla="val 10000"/>
          </a:avLst>
        </a:prstGeom>
        <a:solidFill>
          <a:srgbClr val="17002E"/>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just" defTabSz="889000">
            <a:lnSpc>
              <a:spcPct val="90000"/>
            </a:lnSpc>
            <a:spcBef>
              <a:spcPct val="0"/>
            </a:spcBef>
            <a:spcAft>
              <a:spcPct val="35000"/>
            </a:spcAft>
          </a:pPr>
          <a:r>
            <a:rPr lang="ru-RU" sz="2000" i="1" kern="1200" dirty="0" smtClean="0">
              <a:latin typeface="Times New Roman" panose="02020603050405020304" pitchFamily="18" charset="0"/>
              <a:cs typeface="Times New Roman" panose="02020603050405020304" pitchFamily="18" charset="0"/>
            </a:rPr>
            <a:t>       -	знания, понимания, глубины усвоения обучающимся всего объема программного материала; </a:t>
          </a:r>
          <a:endParaRPr lang="ru-RU" sz="2000" i="1" kern="1200" dirty="0">
            <a:latin typeface="Times New Roman" panose="02020603050405020304" pitchFamily="18" charset="0"/>
            <a:cs typeface="Times New Roman" panose="02020603050405020304" pitchFamily="18" charset="0"/>
          </a:endParaRPr>
        </a:p>
      </dsp:txBody>
      <dsp:txXfrm>
        <a:off x="44297" y="-128308"/>
        <a:ext cx="7443733" cy="1423818"/>
      </dsp:txXfrm>
    </dsp:sp>
    <dsp:sp modelId="{C5C42195-B8BF-4919-A743-94D2003ABC0F}">
      <dsp:nvSpPr>
        <dsp:cNvPr id="0" name=""/>
        <dsp:cNvSpPr/>
      </dsp:nvSpPr>
      <dsp:spPr>
        <a:xfrm>
          <a:off x="714755" y="907920"/>
          <a:ext cx="8534400" cy="1494828"/>
        </a:xfrm>
        <a:prstGeom prst="roundRect">
          <a:avLst>
            <a:gd name="adj" fmla="val 10000"/>
          </a:avLst>
        </a:prstGeom>
        <a:solidFill>
          <a:srgbClr val="28005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just" defTabSz="889000">
            <a:lnSpc>
              <a:spcPct val="90000"/>
            </a:lnSpc>
            <a:spcBef>
              <a:spcPct val="0"/>
            </a:spcBef>
            <a:spcAft>
              <a:spcPct val="35000"/>
            </a:spcAft>
          </a:pPr>
          <a:r>
            <a:rPr lang="ru-RU" sz="2000" i="1" kern="1200" dirty="0" smtClean="0">
              <a:latin typeface="Times New Roman" panose="02020603050405020304" pitchFamily="18" charset="0"/>
              <a:cs typeface="Times New Roman" panose="02020603050405020304" pitchFamily="18" charset="0"/>
            </a:rPr>
            <a:t>       - умения выделять главные положения в изученном материале, на основании фактов и примеров обобщать, делать выводы, устанавливать межпредметные и внутрипредметные связи, творчески применять полученные знания в незнакомой ситуации;</a:t>
          </a:r>
          <a:endParaRPr lang="ru-RU" sz="2000" i="1" kern="1200" dirty="0">
            <a:latin typeface="Times New Roman" panose="02020603050405020304" pitchFamily="18" charset="0"/>
            <a:cs typeface="Times New Roman" panose="02020603050405020304" pitchFamily="18" charset="0"/>
          </a:endParaRPr>
        </a:p>
      </dsp:txBody>
      <dsp:txXfrm>
        <a:off x="758537" y="951702"/>
        <a:ext cx="7142625" cy="1407264"/>
      </dsp:txXfrm>
    </dsp:sp>
    <dsp:sp modelId="{07602A30-731B-41B2-A2BA-133D25477BAF}">
      <dsp:nvSpPr>
        <dsp:cNvPr id="0" name=""/>
        <dsp:cNvSpPr/>
      </dsp:nvSpPr>
      <dsp:spPr>
        <a:xfrm>
          <a:off x="1418843" y="2113516"/>
          <a:ext cx="8534400" cy="1227107"/>
        </a:xfrm>
        <a:prstGeom prst="roundRect">
          <a:avLst>
            <a:gd name="adj" fmla="val 10000"/>
          </a:avLst>
        </a:prstGeom>
        <a:solidFill>
          <a:srgbClr val="3D007A"/>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just" defTabSz="889000">
            <a:lnSpc>
              <a:spcPct val="90000"/>
            </a:lnSpc>
            <a:spcBef>
              <a:spcPct val="0"/>
            </a:spcBef>
            <a:spcAft>
              <a:spcPct val="35000"/>
            </a:spcAft>
          </a:pPr>
          <a:r>
            <a:rPr lang="ru-RU" sz="2000" i="1" kern="1200" dirty="0" smtClean="0">
              <a:latin typeface="Times New Roman" panose="02020603050405020304" pitchFamily="18" charset="0"/>
              <a:cs typeface="Times New Roman" panose="02020603050405020304" pitchFamily="18" charset="0"/>
            </a:rPr>
            <a:t>       - отсутствия ошибок и недочётов при воспроизведении изученного материала, при устных ответах, устранения отдельных неточностей с помощью дополнительных вопросов педагога;</a:t>
          </a:r>
          <a:endParaRPr lang="ru-RU" sz="2000" i="1" kern="1200" dirty="0">
            <a:latin typeface="Times New Roman" panose="02020603050405020304" pitchFamily="18" charset="0"/>
            <a:cs typeface="Times New Roman" panose="02020603050405020304" pitchFamily="18" charset="0"/>
          </a:endParaRPr>
        </a:p>
      </dsp:txBody>
      <dsp:txXfrm>
        <a:off x="1454784" y="2149457"/>
        <a:ext cx="7168975" cy="1155225"/>
      </dsp:txXfrm>
    </dsp:sp>
    <dsp:sp modelId="{E4EAF8AB-9C65-4B2A-8898-16F3DA2D6CD0}">
      <dsp:nvSpPr>
        <dsp:cNvPr id="0" name=""/>
        <dsp:cNvSpPr/>
      </dsp:nvSpPr>
      <dsp:spPr>
        <a:xfrm>
          <a:off x="2133599" y="3302946"/>
          <a:ext cx="8534400" cy="991715"/>
        </a:xfrm>
        <a:prstGeom prst="roundRect">
          <a:avLst>
            <a:gd name="adj" fmla="val 10000"/>
          </a:avLst>
        </a:prstGeom>
        <a:solidFill>
          <a:srgbClr val="6600CC"/>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just" defTabSz="889000">
            <a:lnSpc>
              <a:spcPct val="90000"/>
            </a:lnSpc>
            <a:spcBef>
              <a:spcPct val="0"/>
            </a:spcBef>
            <a:spcAft>
              <a:spcPct val="35000"/>
            </a:spcAft>
          </a:pPr>
          <a:r>
            <a:rPr lang="ru-RU" sz="2000" i="1" kern="1200" dirty="0" smtClean="0">
              <a:latin typeface="Times New Roman" panose="02020603050405020304" pitchFamily="18" charset="0"/>
              <a:cs typeface="Times New Roman" panose="02020603050405020304" pitchFamily="18" charset="0"/>
            </a:rPr>
            <a:t>	- соблюдения культуры устной речи.</a:t>
          </a:r>
          <a:endParaRPr lang="ru-RU" sz="2000" i="1" kern="1200" dirty="0">
            <a:latin typeface="Times New Roman" panose="02020603050405020304" pitchFamily="18" charset="0"/>
            <a:cs typeface="Times New Roman" panose="02020603050405020304" pitchFamily="18" charset="0"/>
          </a:endParaRPr>
        </a:p>
      </dsp:txBody>
      <dsp:txXfrm>
        <a:off x="2162645" y="3331992"/>
        <a:ext cx="7172097" cy="933623"/>
      </dsp:txXfrm>
    </dsp:sp>
    <dsp:sp modelId="{B0BBA0D0-E8E9-4E99-A023-29E2D51ED472}">
      <dsp:nvSpPr>
        <dsp:cNvPr id="0" name=""/>
        <dsp:cNvSpPr/>
      </dsp:nvSpPr>
      <dsp:spPr>
        <a:xfrm>
          <a:off x="7944945" y="824740"/>
          <a:ext cx="589454" cy="589454"/>
        </a:xfrm>
        <a:prstGeom prst="downArrow">
          <a:avLst>
            <a:gd name="adj1" fmla="val 55000"/>
            <a:gd name="adj2" fmla="val 45000"/>
          </a:avLst>
        </a:prstGeom>
        <a:solidFill>
          <a:srgbClr val="E8D1FF">
            <a:alpha val="90000"/>
          </a:srgb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33020" tIns="33020" rIns="33020" bIns="33020" numCol="1" spcCol="1270" anchor="ctr" anchorCtr="0">
          <a:noAutofit/>
        </a:bodyPr>
        <a:lstStyle/>
        <a:p>
          <a:pPr lvl="0" algn="ctr" defTabSz="1155700">
            <a:lnSpc>
              <a:spcPct val="90000"/>
            </a:lnSpc>
            <a:spcBef>
              <a:spcPct val="0"/>
            </a:spcBef>
            <a:spcAft>
              <a:spcPct val="35000"/>
            </a:spcAft>
          </a:pPr>
          <a:endParaRPr lang="ru-RU" sz="2600" kern="1200"/>
        </a:p>
      </dsp:txBody>
      <dsp:txXfrm>
        <a:off x="8077572" y="824740"/>
        <a:ext cx="324200" cy="443564"/>
      </dsp:txXfrm>
    </dsp:sp>
    <dsp:sp modelId="{4ABC57F5-3A3A-44B0-8DB5-84F9ACE6D9EC}">
      <dsp:nvSpPr>
        <dsp:cNvPr id="0" name=""/>
        <dsp:cNvSpPr/>
      </dsp:nvSpPr>
      <dsp:spPr>
        <a:xfrm>
          <a:off x="8659701" y="1896475"/>
          <a:ext cx="589454" cy="589454"/>
        </a:xfrm>
        <a:prstGeom prst="downArrow">
          <a:avLst>
            <a:gd name="adj1" fmla="val 55000"/>
            <a:gd name="adj2" fmla="val 45000"/>
          </a:avLst>
        </a:prstGeom>
        <a:solidFill>
          <a:srgbClr val="E8D1FF">
            <a:alpha val="90000"/>
          </a:srgb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33020" tIns="33020" rIns="33020" bIns="33020" numCol="1" spcCol="1270" anchor="ctr" anchorCtr="0">
          <a:noAutofit/>
        </a:bodyPr>
        <a:lstStyle/>
        <a:p>
          <a:pPr lvl="0" algn="ctr" defTabSz="1155700">
            <a:lnSpc>
              <a:spcPct val="90000"/>
            </a:lnSpc>
            <a:spcBef>
              <a:spcPct val="0"/>
            </a:spcBef>
            <a:spcAft>
              <a:spcPct val="35000"/>
            </a:spcAft>
          </a:pPr>
          <a:endParaRPr lang="ru-RU" sz="2600" kern="1200"/>
        </a:p>
      </dsp:txBody>
      <dsp:txXfrm>
        <a:off x="8792328" y="1896475"/>
        <a:ext cx="324200" cy="443564"/>
      </dsp:txXfrm>
    </dsp:sp>
    <dsp:sp modelId="{66A7907D-CC1F-4D65-ABEF-B9D1B8941FED}">
      <dsp:nvSpPr>
        <dsp:cNvPr id="0" name=""/>
        <dsp:cNvSpPr/>
      </dsp:nvSpPr>
      <dsp:spPr>
        <a:xfrm>
          <a:off x="9363789" y="2968210"/>
          <a:ext cx="589454" cy="589454"/>
        </a:xfrm>
        <a:prstGeom prst="downArrow">
          <a:avLst>
            <a:gd name="adj1" fmla="val 55000"/>
            <a:gd name="adj2" fmla="val 45000"/>
          </a:avLst>
        </a:prstGeom>
        <a:solidFill>
          <a:srgbClr val="E8D1FF">
            <a:alpha val="90000"/>
          </a:srgb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33020" tIns="33020" rIns="33020" bIns="33020" numCol="1" spcCol="1270" anchor="ctr" anchorCtr="0">
          <a:noAutofit/>
        </a:bodyPr>
        <a:lstStyle/>
        <a:p>
          <a:pPr lvl="0" algn="ctr" defTabSz="1155700">
            <a:lnSpc>
              <a:spcPct val="90000"/>
            </a:lnSpc>
            <a:spcBef>
              <a:spcPct val="0"/>
            </a:spcBef>
            <a:spcAft>
              <a:spcPct val="35000"/>
            </a:spcAft>
          </a:pPr>
          <a:endParaRPr lang="ru-RU" sz="2600" kern="1200"/>
        </a:p>
      </dsp:txBody>
      <dsp:txXfrm>
        <a:off x="9496416" y="2968210"/>
        <a:ext cx="324200" cy="443564"/>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DACE489-4B5A-40E3-AD8F-61593DEB8461}">
      <dsp:nvSpPr>
        <dsp:cNvPr id="0" name=""/>
        <dsp:cNvSpPr/>
      </dsp:nvSpPr>
      <dsp:spPr>
        <a:xfrm>
          <a:off x="0" y="0"/>
          <a:ext cx="8553157" cy="1117255"/>
        </a:xfrm>
        <a:prstGeom prst="roundRect">
          <a:avLst>
            <a:gd name="adj" fmla="val 10000"/>
          </a:avLst>
        </a:prstGeom>
        <a:solidFill>
          <a:srgbClr val="17002E"/>
        </a:solidFill>
        <a:ln w="12700" cap="flat" cmpd="sng" algn="ctr">
          <a:noFill/>
          <a:prstDash val="solid"/>
          <a:miter lim="800000"/>
        </a:ln>
        <a:effectLst>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just" defTabSz="889000">
            <a:lnSpc>
              <a:spcPct val="90000"/>
            </a:lnSpc>
            <a:spcBef>
              <a:spcPct val="0"/>
            </a:spcBef>
            <a:spcAft>
              <a:spcPct val="35000"/>
            </a:spcAft>
          </a:pPr>
          <a:r>
            <a:rPr lang="ru-RU" sz="2000" i="1" kern="1200" dirty="0" smtClean="0">
              <a:latin typeface="Times New Roman" panose="02020603050405020304" pitchFamily="18" charset="0"/>
              <a:cs typeface="Times New Roman" panose="02020603050405020304" pitchFamily="18" charset="0"/>
            </a:rPr>
            <a:t>       - знания всего изученного материала;</a:t>
          </a:r>
          <a:endParaRPr lang="ru-RU" sz="2000" i="1" kern="1200" dirty="0">
            <a:latin typeface="Times New Roman" panose="02020603050405020304" pitchFamily="18" charset="0"/>
            <a:cs typeface="Times New Roman" panose="02020603050405020304" pitchFamily="18" charset="0"/>
          </a:endParaRPr>
        </a:p>
      </dsp:txBody>
      <dsp:txXfrm>
        <a:off x="32723" y="32723"/>
        <a:ext cx="7253143" cy="1051809"/>
      </dsp:txXfrm>
    </dsp:sp>
    <dsp:sp modelId="{A38E838D-B307-49E7-95AC-F7FC1687EC29}">
      <dsp:nvSpPr>
        <dsp:cNvPr id="0" name=""/>
        <dsp:cNvSpPr/>
      </dsp:nvSpPr>
      <dsp:spPr>
        <a:xfrm>
          <a:off x="716326" y="1209818"/>
          <a:ext cx="8553157" cy="1338405"/>
        </a:xfrm>
        <a:prstGeom prst="roundRect">
          <a:avLst>
            <a:gd name="adj" fmla="val 10000"/>
          </a:avLst>
        </a:prstGeom>
        <a:solidFill>
          <a:srgbClr val="280050"/>
        </a:solidFill>
        <a:ln w="12700" cap="flat" cmpd="sng" algn="ctr">
          <a:noFill/>
          <a:prstDash val="solid"/>
          <a:miter lim="800000"/>
        </a:ln>
        <a:effectLst>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lvl="0" algn="just" defTabSz="755650">
            <a:lnSpc>
              <a:spcPct val="90000"/>
            </a:lnSpc>
            <a:spcBef>
              <a:spcPct val="0"/>
            </a:spcBef>
            <a:spcAft>
              <a:spcPct val="35000"/>
            </a:spcAft>
          </a:pPr>
          <a:r>
            <a:rPr lang="ru-RU" sz="1700" kern="1200" dirty="0" smtClean="0"/>
            <a:t>       - 	</a:t>
          </a:r>
          <a:r>
            <a:rPr lang="ru-RU" sz="2000" i="1" kern="1200" dirty="0" smtClean="0">
              <a:latin typeface="Times New Roman" panose="02020603050405020304" pitchFamily="18" charset="0"/>
              <a:cs typeface="Times New Roman" panose="02020603050405020304" pitchFamily="18" charset="0"/>
            </a:rPr>
            <a:t>умения выделять главные положения в изученном материале, на основании фактов и примеров обобщать, делать выводы, устанавливать межпредметные и внутрипредметные связи, применять полученные знания на практике;</a:t>
          </a:r>
          <a:endParaRPr lang="ru-RU" sz="2000" i="1" kern="1200" dirty="0">
            <a:latin typeface="Times New Roman" panose="02020603050405020304" pitchFamily="18" charset="0"/>
            <a:cs typeface="Times New Roman" panose="02020603050405020304" pitchFamily="18" charset="0"/>
          </a:endParaRPr>
        </a:p>
      </dsp:txBody>
      <dsp:txXfrm>
        <a:off x="755527" y="1249019"/>
        <a:ext cx="7032212" cy="1260003"/>
      </dsp:txXfrm>
    </dsp:sp>
    <dsp:sp modelId="{2BFCBC56-1A79-4B67-A8E3-359A979DA6F6}">
      <dsp:nvSpPr>
        <dsp:cNvPr id="0" name=""/>
        <dsp:cNvSpPr/>
      </dsp:nvSpPr>
      <dsp:spPr>
        <a:xfrm>
          <a:off x="1421962" y="2640786"/>
          <a:ext cx="8553157" cy="1117255"/>
        </a:xfrm>
        <a:prstGeom prst="roundRect">
          <a:avLst>
            <a:gd name="adj" fmla="val 10000"/>
          </a:avLst>
        </a:prstGeom>
        <a:solidFill>
          <a:srgbClr val="3D007A"/>
        </a:solidFill>
        <a:ln w="12700" cap="flat" cmpd="sng" algn="ctr">
          <a:noFill/>
          <a:prstDash val="solid"/>
          <a:miter lim="800000"/>
        </a:ln>
        <a:effectLst>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just" defTabSz="889000">
            <a:lnSpc>
              <a:spcPct val="90000"/>
            </a:lnSpc>
            <a:spcBef>
              <a:spcPct val="0"/>
            </a:spcBef>
            <a:spcAft>
              <a:spcPct val="35000"/>
            </a:spcAft>
          </a:pPr>
          <a:r>
            <a:rPr lang="ru-RU" sz="2000" i="1" kern="1200" dirty="0" smtClean="0">
              <a:latin typeface="Times New Roman" panose="02020603050405020304" pitchFamily="18" charset="0"/>
              <a:cs typeface="Times New Roman" panose="02020603050405020304" pitchFamily="18" charset="0"/>
            </a:rPr>
            <a:t>       - наличие незначительных (негрубых) ошибок при воспроизведении изученного материала;</a:t>
          </a:r>
          <a:endParaRPr lang="ru-RU" sz="2000" i="1" kern="1200" dirty="0">
            <a:latin typeface="Times New Roman" panose="02020603050405020304" pitchFamily="18" charset="0"/>
            <a:cs typeface="Times New Roman" panose="02020603050405020304" pitchFamily="18" charset="0"/>
          </a:endParaRPr>
        </a:p>
      </dsp:txBody>
      <dsp:txXfrm>
        <a:off x="1454685" y="2673509"/>
        <a:ext cx="7055859" cy="1051809"/>
      </dsp:txXfrm>
    </dsp:sp>
    <dsp:sp modelId="{B19F1E48-C371-42CF-9FC9-40E150FED9EE}">
      <dsp:nvSpPr>
        <dsp:cNvPr id="0" name=""/>
        <dsp:cNvSpPr/>
      </dsp:nvSpPr>
      <dsp:spPr>
        <a:xfrm>
          <a:off x="2138289" y="3961180"/>
          <a:ext cx="8553157" cy="1117255"/>
        </a:xfrm>
        <a:prstGeom prst="roundRect">
          <a:avLst>
            <a:gd name="adj" fmla="val 10000"/>
          </a:avLst>
        </a:prstGeom>
        <a:solidFill>
          <a:srgbClr val="6600CC"/>
        </a:solidFill>
        <a:ln w="12700" cap="flat" cmpd="sng" algn="ctr">
          <a:noFill/>
          <a:prstDash val="solid"/>
          <a:miter lim="800000"/>
        </a:ln>
        <a:effectLst>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just" defTabSz="889000">
            <a:lnSpc>
              <a:spcPct val="90000"/>
            </a:lnSpc>
            <a:spcBef>
              <a:spcPct val="0"/>
            </a:spcBef>
            <a:spcAft>
              <a:spcPct val="35000"/>
            </a:spcAft>
          </a:pPr>
          <a:r>
            <a:rPr lang="ru-RU" sz="2000" i="1" kern="1200" dirty="0" smtClean="0">
              <a:latin typeface="Times New Roman" panose="02020603050405020304" pitchFamily="18" charset="0"/>
              <a:cs typeface="Times New Roman" panose="02020603050405020304" pitchFamily="18" charset="0"/>
            </a:rPr>
            <a:t>       -	соблюдения основных правил культуры устной речи.</a:t>
          </a:r>
          <a:endParaRPr lang="ru-RU" sz="2000" i="1" kern="1200" dirty="0">
            <a:latin typeface="Times New Roman" panose="02020603050405020304" pitchFamily="18" charset="0"/>
            <a:cs typeface="Times New Roman" panose="02020603050405020304" pitchFamily="18" charset="0"/>
          </a:endParaRPr>
        </a:p>
      </dsp:txBody>
      <dsp:txXfrm>
        <a:off x="2171012" y="3993903"/>
        <a:ext cx="7045168" cy="1051809"/>
      </dsp:txXfrm>
    </dsp:sp>
    <dsp:sp modelId="{9EA8A074-E9C9-423E-80D5-0657D9BA020C}">
      <dsp:nvSpPr>
        <dsp:cNvPr id="0" name=""/>
        <dsp:cNvSpPr/>
      </dsp:nvSpPr>
      <dsp:spPr>
        <a:xfrm>
          <a:off x="7826941" y="855716"/>
          <a:ext cx="726216" cy="726216"/>
        </a:xfrm>
        <a:prstGeom prst="downArrow">
          <a:avLst>
            <a:gd name="adj1" fmla="val 55000"/>
            <a:gd name="adj2" fmla="val 45000"/>
          </a:avLst>
        </a:prstGeom>
        <a:solidFill>
          <a:srgbClr val="E8D1FF">
            <a:alpha val="90000"/>
          </a:srgbClr>
        </a:solidFill>
        <a:ln w="12700" cap="flat" cmpd="sng" algn="ctr">
          <a:noFill/>
          <a:prstDash val="solid"/>
          <a:miter lim="800000"/>
        </a:ln>
        <a:effectLst>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dsp:style>
      <dsp:txBody>
        <a:bodyPr spcFirstLastPara="0" vert="horz" wrap="square" lIns="41910" tIns="41910" rIns="41910" bIns="41910" numCol="1" spcCol="1270" anchor="ctr" anchorCtr="0">
          <a:noAutofit/>
        </a:bodyPr>
        <a:lstStyle/>
        <a:p>
          <a:pPr lvl="0" algn="ctr" defTabSz="1466850">
            <a:lnSpc>
              <a:spcPct val="90000"/>
            </a:lnSpc>
            <a:spcBef>
              <a:spcPct val="0"/>
            </a:spcBef>
            <a:spcAft>
              <a:spcPct val="35000"/>
            </a:spcAft>
          </a:pPr>
          <a:endParaRPr lang="ru-RU" sz="3300" kern="1200"/>
        </a:p>
      </dsp:txBody>
      <dsp:txXfrm>
        <a:off x="7990340" y="855716"/>
        <a:ext cx="399418" cy="546478"/>
      </dsp:txXfrm>
    </dsp:sp>
    <dsp:sp modelId="{5E6762AA-730F-4687-AA48-5B68905920DC}">
      <dsp:nvSpPr>
        <dsp:cNvPr id="0" name=""/>
        <dsp:cNvSpPr/>
      </dsp:nvSpPr>
      <dsp:spPr>
        <a:xfrm>
          <a:off x="8543268" y="2176109"/>
          <a:ext cx="726216" cy="726216"/>
        </a:xfrm>
        <a:prstGeom prst="downArrow">
          <a:avLst>
            <a:gd name="adj1" fmla="val 55000"/>
            <a:gd name="adj2" fmla="val 45000"/>
          </a:avLst>
        </a:prstGeom>
        <a:solidFill>
          <a:srgbClr val="E8D1FF">
            <a:alpha val="90000"/>
          </a:srgbClr>
        </a:solidFill>
        <a:ln w="12700" cap="flat" cmpd="sng" algn="ctr">
          <a:noFill/>
          <a:prstDash val="solid"/>
          <a:miter lim="800000"/>
        </a:ln>
        <a:effectLst>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dsp:style>
      <dsp:txBody>
        <a:bodyPr spcFirstLastPara="0" vert="horz" wrap="square" lIns="41910" tIns="41910" rIns="41910" bIns="41910" numCol="1" spcCol="1270" anchor="ctr" anchorCtr="0">
          <a:noAutofit/>
        </a:bodyPr>
        <a:lstStyle/>
        <a:p>
          <a:pPr lvl="0" algn="ctr" defTabSz="1466850">
            <a:lnSpc>
              <a:spcPct val="90000"/>
            </a:lnSpc>
            <a:spcBef>
              <a:spcPct val="0"/>
            </a:spcBef>
            <a:spcAft>
              <a:spcPct val="35000"/>
            </a:spcAft>
          </a:pPr>
          <a:endParaRPr lang="ru-RU" sz="3300" kern="1200"/>
        </a:p>
      </dsp:txBody>
      <dsp:txXfrm>
        <a:off x="8706667" y="2176109"/>
        <a:ext cx="399418" cy="546478"/>
      </dsp:txXfrm>
    </dsp:sp>
    <dsp:sp modelId="{6C0799E1-A622-4847-ABA4-348896EED348}">
      <dsp:nvSpPr>
        <dsp:cNvPr id="0" name=""/>
        <dsp:cNvSpPr/>
      </dsp:nvSpPr>
      <dsp:spPr>
        <a:xfrm>
          <a:off x="9248903" y="3496503"/>
          <a:ext cx="726216" cy="726216"/>
        </a:xfrm>
        <a:prstGeom prst="downArrow">
          <a:avLst>
            <a:gd name="adj1" fmla="val 55000"/>
            <a:gd name="adj2" fmla="val 45000"/>
          </a:avLst>
        </a:prstGeom>
        <a:solidFill>
          <a:srgbClr val="E8D1FF">
            <a:alpha val="90000"/>
          </a:srgbClr>
        </a:solidFill>
        <a:ln w="12700" cap="flat" cmpd="sng" algn="ctr">
          <a:noFill/>
          <a:prstDash val="solid"/>
          <a:miter lim="800000"/>
        </a:ln>
        <a:effectLst>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dsp:style>
      <dsp:txBody>
        <a:bodyPr spcFirstLastPara="0" vert="horz" wrap="square" lIns="41910" tIns="41910" rIns="41910" bIns="41910" numCol="1" spcCol="1270" anchor="ctr" anchorCtr="0">
          <a:noAutofit/>
        </a:bodyPr>
        <a:lstStyle/>
        <a:p>
          <a:pPr lvl="0" algn="ctr" defTabSz="1466850">
            <a:lnSpc>
              <a:spcPct val="90000"/>
            </a:lnSpc>
            <a:spcBef>
              <a:spcPct val="0"/>
            </a:spcBef>
            <a:spcAft>
              <a:spcPct val="35000"/>
            </a:spcAft>
          </a:pPr>
          <a:endParaRPr lang="ru-RU" sz="3300" kern="1200"/>
        </a:p>
      </dsp:txBody>
      <dsp:txXfrm>
        <a:off x="9412302" y="3496503"/>
        <a:ext cx="399418" cy="546478"/>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DACE489-4B5A-40E3-AD8F-61593DEB8461}">
      <dsp:nvSpPr>
        <dsp:cNvPr id="0" name=""/>
        <dsp:cNvSpPr/>
      </dsp:nvSpPr>
      <dsp:spPr>
        <a:xfrm>
          <a:off x="0" y="0"/>
          <a:ext cx="8553157" cy="1117255"/>
        </a:xfrm>
        <a:prstGeom prst="roundRect">
          <a:avLst>
            <a:gd name="adj" fmla="val 10000"/>
          </a:avLst>
        </a:prstGeom>
        <a:solidFill>
          <a:srgbClr val="17002E"/>
        </a:solidFill>
        <a:ln w="12700" cap="flat" cmpd="sng" algn="ctr">
          <a:noFill/>
          <a:prstDash val="solid"/>
          <a:miter lim="800000"/>
        </a:ln>
        <a:effectLst>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just" defTabSz="889000">
            <a:lnSpc>
              <a:spcPct val="90000"/>
            </a:lnSpc>
            <a:spcBef>
              <a:spcPct val="0"/>
            </a:spcBef>
            <a:spcAft>
              <a:spcPct val="35000"/>
            </a:spcAft>
          </a:pPr>
          <a:r>
            <a:rPr lang="ru-RU" sz="2000" i="1" kern="1200" dirty="0" smtClean="0">
              <a:latin typeface="Times New Roman" panose="02020603050405020304" pitchFamily="18" charset="0"/>
              <a:cs typeface="Times New Roman" panose="02020603050405020304" pitchFamily="18" charset="0"/>
            </a:rPr>
            <a:t>      - знания и усвоения материала на уровне минимальных требований программы, затруднения при самостоятельном воспроизведении, необходимости незначительной помощи преподавателя;</a:t>
          </a:r>
          <a:endParaRPr lang="ru-RU" sz="2000" i="1" kern="1200" dirty="0">
            <a:latin typeface="Times New Roman" panose="02020603050405020304" pitchFamily="18" charset="0"/>
            <a:cs typeface="Times New Roman" panose="02020603050405020304" pitchFamily="18" charset="0"/>
          </a:endParaRPr>
        </a:p>
      </dsp:txBody>
      <dsp:txXfrm>
        <a:off x="32723" y="32723"/>
        <a:ext cx="7253143" cy="1051809"/>
      </dsp:txXfrm>
    </dsp:sp>
    <dsp:sp modelId="{A38E838D-B307-49E7-95AC-F7FC1687EC29}">
      <dsp:nvSpPr>
        <dsp:cNvPr id="0" name=""/>
        <dsp:cNvSpPr/>
      </dsp:nvSpPr>
      <dsp:spPr>
        <a:xfrm>
          <a:off x="716326" y="1320393"/>
          <a:ext cx="8553157" cy="1117255"/>
        </a:xfrm>
        <a:prstGeom prst="roundRect">
          <a:avLst>
            <a:gd name="adj" fmla="val 10000"/>
          </a:avLst>
        </a:prstGeom>
        <a:solidFill>
          <a:srgbClr val="280050"/>
        </a:solidFill>
        <a:ln w="12700" cap="flat" cmpd="sng" algn="ctr">
          <a:noFill/>
          <a:prstDash val="solid"/>
          <a:miter lim="800000"/>
        </a:ln>
        <a:effectLst>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just" defTabSz="889000">
            <a:lnSpc>
              <a:spcPct val="90000"/>
            </a:lnSpc>
            <a:spcBef>
              <a:spcPct val="0"/>
            </a:spcBef>
            <a:spcAft>
              <a:spcPct val="35000"/>
            </a:spcAft>
          </a:pPr>
          <a:r>
            <a:rPr lang="ru-RU" sz="2000" i="1" kern="1200" dirty="0" smtClean="0">
              <a:latin typeface="Times New Roman" panose="02020603050405020304" pitchFamily="18" charset="0"/>
              <a:cs typeface="Times New Roman" panose="02020603050405020304" pitchFamily="18" charset="0"/>
            </a:rPr>
            <a:t>       - 	умения работать на уровне воспроизведения, затруднения при ответах на видоизменённые вопросы;</a:t>
          </a:r>
          <a:endParaRPr lang="ru-RU" sz="2000" i="1" kern="1200" dirty="0">
            <a:latin typeface="Times New Roman" panose="02020603050405020304" pitchFamily="18" charset="0"/>
            <a:cs typeface="Times New Roman" panose="02020603050405020304" pitchFamily="18" charset="0"/>
          </a:endParaRPr>
        </a:p>
      </dsp:txBody>
      <dsp:txXfrm>
        <a:off x="749049" y="1353116"/>
        <a:ext cx="7045168" cy="1051809"/>
      </dsp:txXfrm>
    </dsp:sp>
    <dsp:sp modelId="{2BFCBC56-1A79-4B67-A8E3-359A979DA6F6}">
      <dsp:nvSpPr>
        <dsp:cNvPr id="0" name=""/>
        <dsp:cNvSpPr/>
      </dsp:nvSpPr>
      <dsp:spPr>
        <a:xfrm>
          <a:off x="1421962" y="2640786"/>
          <a:ext cx="8553157" cy="1117255"/>
        </a:xfrm>
        <a:prstGeom prst="roundRect">
          <a:avLst>
            <a:gd name="adj" fmla="val 10000"/>
          </a:avLst>
        </a:prstGeom>
        <a:solidFill>
          <a:srgbClr val="3D007A"/>
        </a:solidFill>
        <a:ln w="12700" cap="flat" cmpd="sng" algn="ctr">
          <a:noFill/>
          <a:prstDash val="solid"/>
          <a:miter lim="800000"/>
        </a:ln>
        <a:effectLst>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just" defTabSz="1066800">
            <a:lnSpc>
              <a:spcPct val="90000"/>
            </a:lnSpc>
            <a:spcBef>
              <a:spcPct val="0"/>
            </a:spcBef>
            <a:spcAft>
              <a:spcPct val="35000"/>
            </a:spcAft>
          </a:pPr>
          <a:r>
            <a:rPr lang="ru-RU" sz="2400" i="1" kern="1200" dirty="0" smtClean="0">
              <a:latin typeface="Times New Roman" panose="02020603050405020304" pitchFamily="18" charset="0"/>
              <a:cs typeface="Times New Roman" panose="02020603050405020304" pitchFamily="18" charset="0"/>
            </a:rPr>
            <a:t>       </a:t>
          </a:r>
          <a:r>
            <a:rPr lang="ru-RU" sz="2000" i="1" kern="1200" dirty="0" smtClean="0">
              <a:latin typeface="Times New Roman" panose="02020603050405020304" pitchFamily="18" charset="0"/>
              <a:cs typeface="Times New Roman" panose="02020603050405020304" pitchFamily="18" charset="0"/>
            </a:rPr>
            <a:t>- наличия 1-2 грубых ошибок, нескольких негрубых при воспроизведении изученного материла;</a:t>
          </a:r>
          <a:endParaRPr lang="ru-RU" sz="2000" i="1" kern="1200" dirty="0">
            <a:latin typeface="Times New Roman" panose="02020603050405020304" pitchFamily="18" charset="0"/>
            <a:cs typeface="Times New Roman" panose="02020603050405020304" pitchFamily="18" charset="0"/>
          </a:endParaRPr>
        </a:p>
      </dsp:txBody>
      <dsp:txXfrm>
        <a:off x="1454685" y="2673509"/>
        <a:ext cx="7055859" cy="1051809"/>
      </dsp:txXfrm>
    </dsp:sp>
    <dsp:sp modelId="{B19F1E48-C371-42CF-9FC9-40E150FED9EE}">
      <dsp:nvSpPr>
        <dsp:cNvPr id="0" name=""/>
        <dsp:cNvSpPr/>
      </dsp:nvSpPr>
      <dsp:spPr>
        <a:xfrm>
          <a:off x="2138289" y="3961180"/>
          <a:ext cx="8553157" cy="1117255"/>
        </a:xfrm>
        <a:prstGeom prst="roundRect">
          <a:avLst>
            <a:gd name="adj" fmla="val 10000"/>
          </a:avLst>
        </a:prstGeom>
        <a:solidFill>
          <a:srgbClr val="6600CC"/>
        </a:solidFill>
        <a:ln w="12700" cap="flat" cmpd="sng" algn="ctr">
          <a:noFill/>
          <a:prstDash val="solid"/>
          <a:miter lim="800000"/>
        </a:ln>
        <a:effectLst>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just" defTabSz="889000">
            <a:lnSpc>
              <a:spcPct val="90000"/>
            </a:lnSpc>
            <a:spcBef>
              <a:spcPct val="0"/>
            </a:spcBef>
            <a:spcAft>
              <a:spcPct val="35000"/>
            </a:spcAft>
          </a:pPr>
          <a:r>
            <a:rPr lang="ru-RU" sz="2000" i="1" kern="1200" dirty="0" smtClean="0">
              <a:latin typeface="Times New Roman" panose="02020603050405020304" pitchFamily="18" charset="0"/>
              <a:cs typeface="Times New Roman" panose="02020603050405020304" pitchFamily="18" charset="0"/>
            </a:rPr>
            <a:t>       - незначительного несоблюдения основных правил культуры устной речи.</a:t>
          </a:r>
          <a:endParaRPr lang="ru-RU" sz="2100" kern="1200" dirty="0"/>
        </a:p>
      </dsp:txBody>
      <dsp:txXfrm>
        <a:off x="2171012" y="3993903"/>
        <a:ext cx="7045168" cy="1051809"/>
      </dsp:txXfrm>
    </dsp:sp>
    <dsp:sp modelId="{9EA8A074-E9C9-423E-80D5-0657D9BA020C}">
      <dsp:nvSpPr>
        <dsp:cNvPr id="0" name=""/>
        <dsp:cNvSpPr/>
      </dsp:nvSpPr>
      <dsp:spPr>
        <a:xfrm>
          <a:off x="7826941" y="855716"/>
          <a:ext cx="726216" cy="726216"/>
        </a:xfrm>
        <a:prstGeom prst="downArrow">
          <a:avLst>
            <a:gd name="adj1" fmla="val 55000"/>
            <a:gd name="adj2" fmla="val 45000"/>
          </a:avLst>
        </a:prstGeom>
        <a:solidFill>
          <a:srgbClr val="E8D1FF">
            <a:alpha val="90000"/>
          </a:srgbClr>
        </a:solidFill>
        <a:ln w="12700" cap="flat" cmpd="sng" algn="ctr">
          <a:noFill/>
          <a:prstDash val="solid"/>
          <a:miter lim="800000"/>
        </a:ln>
        <a:effectLst>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dsp:style>
      <dsp:txBody>
        <a:bodyPr spcFirstLastPara="0" vert="horz" wrap="square" lIns="41910" tIns="41910" rIns="41910" bIns="41910" numCol="1" spcCol="1270" anchor="ctr" anchorCtr="0">
          <a:noAutofit/>
        </a:bodyPr>
        <a:lstStyle/>
        <a:p>
          <a:pPr lvl="0" algn="ctr" defTabSz="1466850">
            <a:lnSpc>
              <a:spcPct val="90000"/>
            </a:lnSpc>
            <a:spcBef>
              <a:spcPct val="0"/>
            </a:spcBef>
            <a:spcAft>
              <a:spcPct val="35000"/>
            </a:spcAft>
          </a:pPr>
          <a:endParaRPr lang="ru-RU" sz="3300" kern="1200"/>
        </a:p>
      </dsp:txBody>
      <dsp:txXfrm>
        <a:off x="7990340" y="855716"/>
        <a:ext cx="399418" cy="546478"/>
      </dsp:txXfrm>
    </dsp:sp>
    <dsp:sp modelId="{5E6762AA-730F-4687-AA48-5B68905920DC}">
      <dsp:nvSpPr>
        <dsp:cNvPr id="0" name=""/>
        <dsp:cNvSpPr/>
      </dsp:nvSpPr>
      <dsp:spPr>
        <a:xfrm>
          <a:off x="8543268" y="2176109"/>
          <a:ext cx="726216" cy="726216"/>
        </a:xfrm>
        <a:prstGeom prst="downArrow">
          <a:avLst>
            <a:gd name="adj1" fmla="val 55000"/>
            <a:gd name="adj2" fmla="val 45000"/>
          </a:avLst>
        </a:prstGeom>
        <a:solidFill>
          <a:srgbClr val="E8D1FF">
            <a:alpha val="90000"/>
          </a:srgbClr>
        </a:solidFill>
        <a:ln w="12700" cap="flat" cmpd="sng" algn="ctr">
          <a:noFill/>
          <a:prstDash val="solid"/>
          <a:miter lim="800000"/>
        </a:ln>
        <a:effectLst>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dsp:style>
      <dsp:txBody>
        <a:bodyPr spcFirstLastPara="0" vert="horz" wrap="square" lIns="41910" tIns="41910" rIns="41910" bIns="41910" numCol="1" spcCol="1270" anchor="ctr" anchorCtr="0">
          <a:noAutofit/>
        </a:bodyPr>
        <a:lstStyle/>
        <a:p>
          <a:pPr lvl="0" algn="ctr" defTabSz="1466850">
            <a:lnSpc>
              <a:spcPct val="90000"/>
            </a:lnSpc>
            <a:spcBef>
              <a:spcPct val="0"/>
            </a:spcBef>
            <a:spcAft>
              <a:spcPct val="35000"/>
            </a:spcAft>
          </a:pPr>
          <a:endParaRPr lang="ru-RU" sz="3300" kern="1200"/>
        </a:p>
      </dsp:txBody>
      <dsp:txXfrm>
        <a:off x="8706667" y="2176109"/>
        <a:ext cx="399418" cy="546478"/>
      </dsp:txXfrm>
    </dsp:sp>
    <dsp:sp modelId="{6C0799E1-A622-4847-ABA4-348896EED348}">
      <dsp:nvSpPr>
        <dsp:cNvPr id="0" name=""/>
        <dsp:cNvSpPr/>
      </dsp:nvSpPr>
      <dsp:spPr>
        <a:xfrm>
          <a:off x="9248903" y="3496503"/>
          <a:ext cx="726216" cy="726216"/>
        </a:xfrm>
        <a:prstGeom prst="downArrow">
          <a:avLst>
            <a:gd name="adj1" fmla="val 55000"/>
            <a:gd name="adj2" fmla="val 45000"/>
          </a:avLst>
        </a:prstGeom>
        <a:solidFill>
          <a:srgbClr val="E8D1FF">
            <a:alpha val="90000"/>
          </a:srgbClr>
        </a:solidFill>
        <a:ln w="12700" cap="flat" cmpd="sng" algn="ctr">
          <a:noFill/>
          <a:prstDash val="solid"/>
          <a:miter lim="800000"/>
        </a:ln>
        <a:effectLst>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dsp:style>
      <dsp:txBody>
        <a:bodyPr spcFirstLastPara="0" vert="horz" wrap="square" lIns="41910" tIns="41910" rIns="41910" bIns="41910" numCol="1" spcCol="1270" anchor="ctr" anchorCtr="0">
          <a:noAutofit/>
        </a:bodyPr>
        <a:lstStyle/>
        <a:p>
          <a:pPr lvl="0" algn="ctr" defTabSz="1466850">
            <a:lnSpc>
              <a:spcPct val="90000"/>
            </a:lnSpc>
            <a:spcBef>
              <a:spcPct val="0"/>
            </a:spcBef>
            <a:spcAft>
              <a:spcPct val="35000"/>
            </a:spcAft>
          </a:pPr>
          <a:endParaRPr lang="ru-RU" sz="3300" kern="1200"/>
        </a:p>
      </dsp:txBody>
      <dsp:txXfrm>
        <a:off x="9412302" y="3496503"/>
        <a:ext cx="399418" cy="546478"/>
      </dsp:txXfrm>
    </dsp:sp>
  </dsp:spTree>
</dsp:drawing>
</file>

<file path=ppt/diagrams/layout1.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10.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11.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2.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3.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4.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5.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6.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7.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8.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9.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A357E57-110C-4F91-BD05-7490B56AC71A}" type="datetimeFigureOut">
              <a:rPr lang="ru-RU" smtClean="0"/>
              <a:t>18.12.2019</a:t>
            </a:fld>
            <a:endParaRPr lang="ru-RU"/>
          </a:p>
        </p:txBody>
      </p:sp>
      <p:sp>
        <p:nvSpPr>
          <p:cNvPr id="4" name="Образ слайда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7A5D05A-D017-49FC-920F-CF9796874167}" type="slidenum">
              <a:rPr lang="ru-RU" smtClean="0"/>
              <a:t>‹#›</a:t>
            </a:fld>
            <a:endParaRPr lang="ru-RU"/>
          </a:p>
        </p:txBody>
      </p:sp>
    </p:spTree>
    <p:extLst>
      <p:ext uri="{BB962C8B-B14F-4D97-AF65-F5344CB8AC3E}">
        <p14:creationId xmlns:p14="http://schemas.microsoft.com/office/powerpoint/2010/main" val="41743681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marL="446405" indent="-6350">
              <a:lnSpc>
                <a:spcPct val="107000"/>
              </a:lnSpc>
              <a:spcAft>
                <a:spcPts val="70"/>
              </a:spcAft>
            </a:pPr>
            <a:r>
              <a:rPr lang="ru-RU" sz="1200" b="1" i="1" dirty="0" smtClean="0">
                <a:solidFill>
                  <a:srgbClr val="000000"/>
                </a:solidFill>
                <a:effectLst/>
                <a:latin typeface="Times New Roman" panose="02020603050405020304" pitchFamily="18" charset="0"/>
                <a:ea typeface="Times New Roman" panose="02020603050405020304" pitchFamily="18" charset="0"/>
              </a:rPr>
              <a:t>Структура выступления </a:t>
            </a:r>
          </a:p>
          <a:p>
            <a:pPr marL="440690" marR="635" indent="443230" algn="just">
              <a:lnSpc>
                <a:spcPct val="112000"/>
              </a:lnSpc>
              <a:spcAft>
                <a:spcPts val="80"/>
              </a:spcAft>
            </a:pPr>
            <a:r>
              <a:rPr lang="ru-RU" sz="1200" b="1" dirty="0" smtClean="0">
                <a:solidFill>
                  <a:srgbClr val="000000"/>
                </a:solidFill>
                <a:effectLst/>
                <a:latin typeface="Times New Roman" panose="02020603050405020304" pitchFamily="18" charset="0"/>
                <a:ea typeface="Times New Roman" panose="02020603050405020304" pitchFamily="18" charset="0"/>
              </a:rPr>
              <a:t>Вступление </a:t>
            </a:r>
            <a:r>
              <a:rPr lang="ru-RU" sz="1200" dirty="0" smtClean="0">
                <a:solidFill>
                  <a:srgbClr val="000000"/>
                </a:solidFill>
                <a:effectLst/>
                <a:latin typeface="Times New Roman" panose="02020603050405020304" pitchFamily="18" charset="0"/>
                <a:ea typeface="Times New Roman" panose="02020603050405020304" pitchFamily="18" charset="0"/>
              </a:rPr>
              <a:t>помогает обеспечить успех выступления по любой тематике. Вступление должно содержать</a:t>
            </a:r>
            <a:r>
              <a:rPr lang="ru-RU" sz="1200" dirty="0" smtClean="0">
                <a:solidFill>
                  <a:srgbClr val="FF0000"/>
                </a:solidFill>
                <a:effectLst/>
                <a:latin typeface="Times New Roman" panose="02020603050405020304" pitchFamily="18" charset="0"/>
                <a:ea typeface="Times New Roman" panose="02020603050405020304" pitchFamily="18" charset="0"/>
              </a:rPr>
              <a:t>: название, сообщение основной идеи, современную оценку предмета изложения, краткое перечисление рассматриваемых вопросов, живую интересную форму изложения,</a:t>
            </a:r>
            <a:r>
              <a:rPr lang="ru-RU" sz="1200" dirty="0" smtClean="0">
                <a:solidFill>
                  <a:srgbClr val="000000"/>
                </a:solidFill>
                <a:effectLst/>
                <a:latin typeface="Times New Roman" panose="02020603050405020304" pitchFamily="18" charset="0"/>
                <a:ea typeface="Times New Roman" panose="02020603050405020304" pitchFamily="18" charset="0"/>
              </a:rPr>
              <a:t> </a:t>
            </a:r>
            <a:r>
              <a:rPr lang="ru-RU" sz="1200" dirty="0" smtClean="0">
                <a:solidFill>
                  <a:srgbClr val="FF0000"/>
                </a:solidFill>
                <a:effectLst/>
                <a:latin typeface="Times New Roman" panose="02020603050405020304" pitchFamily="18" charset="0"/>
                <a:ea typeface="Times New Roman" panose="02020603050405020304" pitchFamily="18" charset="0"/>
              </a:rPr>
              <a:t>акцентирование внимания на важных моментах, </a:t>
            </a:r>
            <a:r>
              <a:rPr lang="ru-RU" sz="1200" dirty="0" smtClean="0">
                <a:solidFill>
                  <a:srgbClr val="000000"/>
                </a:solidFill>
                <a:effectLst/>
                <a:latin typeface="Times New Roman" panose="02020603050405020304" pitchFamily="18" charset="0"/>
                <a:ea typeface="Times New Roman" panose="02020603050405020304" pitchFamily="18" charset="0"/>
              </a:rPr>
              <a:t>оригинальность подхода. </a:t>
            </a:r>
          </a:p>
          <a:p>
            <a:pPr marL="440690" marR="635" indent="443230" algn="just">
              <a:lnSpc>
                <a:spcPct val="112000"/>
              </a:lnSpc>
              <a:spcAft>
                <a:spcPts val="80"/>
              </a:spcAft>
            </a:pPr>
            <a:r>
              <a:rPr lang="ru-RU" sz="1200" kern="1200" dirty="0" smtClean="0">
                <a:solidFill>
                  <a:schemeClr val="tx1"/>
                </a:solidFill>
                <a:effectLst/>
                <a:latin typeface="+mn-lt"/>
                <a:ea typeface="+mn-ea"/>
                <a:cs typeface="+mn-cs"/>
              </a:rPr>
              <a:t>Тщательно продумайте начало своего публичного выступления. Оно должно запомниться ярким началом. В начале публичного выступления мало уместен юмор. Не извиняйтесь за плохую подготовку к публичному выступлению. </a:t>
            </a:r>
          </a:p>
          <a:p>
            <a:endParaRPr lang="ru-RU" dirty="0"/>
          </a:p>
        </p:txBody>
      </p:sp>
      <p:sp>
        <p:nvSpPr>
          <p:cNvPr id="4" name="Номер слайда 3"/>
          <p:cNvSpPr>
            <a:spLocks noGrp="1"/>
          </p:cNvSpPr>
          <p:nvPr>
            <p:ph type="sldNum" sz="quarter" idx="10"/>
          </p:nvPr>
        </p:nvSpPr>
        <p:spPr/>
        <p:txBody>
          <a:bodyPr/>
          <a:lstStyle/>
          <a:p>
            <a:fld id="{D7A5D05A-D017-49FC-920F-CF9796874167}" type="slidenum">
              <a:rPr lang="ru-RU" smtClean="0"/>
              <a:t>4</a:t>
            </a:fld>
            <a:endParaRPr lang="ru-RU"/>
          </a:p>
        </p:txBody>
      </p:sp>
    </p:spTree>
    <p:extLst>
      <p:ext uri="{BB962C8B-B14F-4D97-AF65-F5344CB8AC3E}">
        <p14:creationId xmlns:p14="http://schemas.microsoft.com/office/powerpoint/2010/main" val="303688036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algn="just"/>
            <a:r>
              <a:rPr lang="ru-RU" sz="1200" b="1" u="none" kern="1200" dirty="0" smtClean="0">
                <a:solidFill>
                  <a:schemeClr val="tx1"/>
                </a:solidFill>
                <a:effectLst/>
                <a:latin typeface="+mn-lt"/>
                <a:ea typeface="+mn-ea"/>
                <a:cs typeface="+mn-cs"/>
              </a:rPr>
              <a:t>       Отметка «5 (отлично)» ставится в случае:</a:t>
            </a:r>
            <a:endParaRPr lang="ru-RU" sz="1200" u="none" kern="1200" dirty="0" smtClean="0">
              <a:solidFill>
                <a:schemeClr val="tx1"/>
              </a:solidFill>
              <a:effectLst/>
              <a:latin typeface="+mn-lt"/>
              <a:ea typeface="+mn-ea"/>
              <a:cs typeface="+mn-cs"/>
            </a:endParaRPr>
          </a:p>
          <a:p>
            <a:pPr lvl="0" algn="just"/>
            <a:r>
              <a:rPr lang="ru-RU" sz="1200" kern="1200" dirty="0" smtClean="0">
                <a:solidFill>
                  <a:schemeClr val="tx1"/>
                </a:solidFill>
                <a:effectLst/>
                <a:latin typeface="+mn-lt"/>
                <a:ea typeface="+mn-ea"/>
                <a:cs typeface="+mn-cs"/>
              </a:rPr>
              <a:t>       - знания, понимания, глубины усвоения обучающимся всего объема программного материала;</a:t>
            </a:r>
          </a:p>
          <a:p>
            <a:pPr lvl="0" algn="just"/>
            <a:r>
              <a:rPr lang="ru-RU" sz="1200" kern="1200" dirty="0" smtClean="0">
                <a:solidFill>
                  <a:schemeClr val="tx1"/>
                </a:solidFill>
                <a:effectLst/>
                <a:latin typeface="+mn-lt"/>
                <a:ea typeface="+mn-ea"/>
                <a:cs typeface="+mn-cs"/>
              </a:rPr>
              <a:t>       - умения выделять главные положения в изученном материале, на основании фактов и примеров обобщать, делать выводы,    устанавливать межпредметные и внутрипредметные связи, творчески применять полученные знания в незнакомой ситуации;</a:t>
            </a:r>
          </a:p>
          <a:p>
            <a:pPr lvl="0" algn="just"/>
            <a:r>
              <a:rPr lang="ru-RU" sz="1200" kern="1200" dirty="0" smtClean="0">
                <a:solidFill>
                  <a:schemeClr val="tx1"/>
                </a:solidFill>
                <a:effectLst/>
                <a:latin typeface="+mn-lt"/>
                <a:ea typeface="+mn-ea"/>
                <a:cs typeface="+mn-cs"/>
              </a:rPr>
              <a:t>       - отсутствия ошибок и недочётов при воспроизведении изученного материала, при устных ответах, устранения отдельных неточностей с помощью дополнительных вопросов педагога;</a:t>
            </a:r>
          </a:p>
          <a:p>
            <a:pPr lvl="0"/>
            <a:r>
              <a:rPr lang="ru-RU" sz="1200" kern="1200" dirty="0" smtClean="0">
                <a:solidFill>
                  <a:schemeClr val="tx1"/>
                </a:solidFill>
                <a:effectLst/>
                <a:latin typeface="+mn-lt"/>
                <a:ea typeface="+mn-ea"/>
                <a:cs typeface="+mn-cs"/>
              </a:rPr>
              <a:t>       - соблюдения культуры письменной и устной речи, правил оформления письменных работ.</a:t>
            </a:r>
          </a:p>
          <a:p>
            <a:endParaRPr lang="ru-RU" dirty="0"/>
          </a:p>
        </p:txBody>
      </p:sp>
      <p:sp>
        <p:nvSpPr>
          <p:cNvPr id="4" name="Номер слайда 3"/>
          <p:cNvSpPr>
            <a:spLocks noGrp="1"/>
          </p:cNvSpPr>
          <p:nvPr>
            <p:ph type="sldNum" sz="quarter" idx="10"/>
          </p:nvPr>
        </p:nvSpPr>
        <p:spPr/>
        <p:txBody>
          <a:bodyPr/>
          <a:lstStyle/>
          <a:p>
            <a:fld id="{D7A5D05A-D017-49FC-920F-CF9796874167}" type="slidenum">
              <a:rPr lang="ru-RU" smtClean="0"/>
              <a:t>16</a:t>
            </a:fld>
            <a:endParaRPr lang="ru-RU"/>
          </a:p>
        </p:txBody>
      </p:sp>
    </p:spTree>
    <p:extLst>
      <p:ext uri="{BB962C8B-B14F-4D97-AF65-F5344CB8AC3E}">
        <p14:creationId xmlns:p14="http://schemas.microsoft.com/office/powerpoint/2010/main" val="122830247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sz="1200" b="1" u="none" kern="1200" dirty="0" smtClean="0">
                <a:solidFill>
                  <a:schemeClr val="tx1"/>
                </a:solidFill>
                <a:effectLst/>
                <a:latin typeface="+mn-lt"/>
                <a:ea typeface="+mn-ea"/>
                <a:cs typeface="+mn-cs"/>
              </a:rPr>
              <a:t>       Отметка «4 (хорошо)» ставится в случае:</a:t>
            </a:r>
            <a:endParaRPr lang="ru-RU" sz="1200" u="none" kern="1200" dirty="0" smtClean="0">
              <a:solidFill>
                <a:schemeClr val="tx1"/>
              </a:solidFill>
              <a:effectLst/>
              <a:latin typeface="+mn-lt"/>
              <a:ea typeface="+mn-ea"/>
              <a:cs typeface="+mn-cs"/>
            </a:endParaRPr>
          </a:p>
          <a:p>
            <a:pPr lvl="0" algn="just"/>
            <a:r>
              <a:rPr lang="ru-RU" sz="1200" kern="1200" dirty="0" smtClean="0">
                <a:solidFill>
                  <a:schemeClr val="tx1"/>
                </a:solidFill>
                <a:effectLst/>
                <a:latin typeface="+mn-lt"/>
                <a:ea typeface="+mn-ea"/>
                <a:cs typeface="+mn-cs"/>
              </a:rPr>
              <a:t>       - знания всего изученного материала;</a:t>
            </a:r>
          </a:p>
          <a:p>
            <a:pPr lvl="0" algn="just"/>
            <a:r>
              <a:rPr lang="ru-RU" sz="1200" kern="1200" dirty="0" smtClean="0">
                <a:solidFill>
                  <a:schemeClr val="tx1"/>
                </a:solidFill>
                <a:effectLst/>
                <a:latin typeface="+mn-lt"/>
                <a:ea typeface="+mn-ea"/>
                <a:cs typeface="+mn-cs"/>
              </a:rPr>
              <a:t>       - умения выделять главные положения в изученном материале, на основании фактов и примеров обобщать, делать выводы, устанавливать межпредметные и внутрипредметные связи, применять полученные знания на практике;</a:t>
            </a:r>
          </a:p>
          <a:p>
            <a:pPr lvl="0"/>
            <a:r>
              <a:rPr lang="ru-RU" sz="1200" kern="1200" dirty="0" smtClean="0">
                <a:solidFill>
                  <a:schemeClr val="tx1"/>
                </a:solidFill>
                <a:effectLst/>
                <a:latin typeface="+mn-lt"/>
                <a:ea typeface="+mn-ea"/>
                <a:cs typeface="+mn-cs"/>
              </a:rPr>
              <a:t>       - наличие незначительных (негрубых) ошибок при воспроизведении изученного материала;</a:t>
            </a:r>
          </a:p>
          <a:p>
            <a:pPr lvl="0"/>
            <a:r>
              <a:rPr lang="ru-RU" sz="1200" kern="1200" dirty="0" smtClean="0">
                <a:solidFill>
                  <a:schemeClr val="tx1"/>
                </a:solidFill>
                <a:effectLst/>
                <a:latin typeface="+mn-lt"/>
                <a:ea typeface="+mn-ea"/>
                <a:cs typeface="+mn-cs"/>
              </a:rPr>
              <a:t>       - соблюдения основных правил культуры письменной и устной речи, правил оформления письменных работ.</a:t>
            </a:r>
          </a:p>
          <a:p>
            <a:endParaRPr lang="ru-RU" dirty="0"/>
          </a:p>
        </p:txBody>
      </p:sp>
      <p:sp>
        <p:nvSpPr>
          <p:cNvPr id="4" name="Номер слайда 3"/>
          <p:cNvSpPr>
            <a:spLocks noGrp="1"/>
          </p:cNvSpPr>
          <p:nvPr>
            <p:ph type="sldNum" sz="quarter" idx="10"/>
          </p:nvPr>
        </p:nvSpPr>
        <p:spPr/>
        <p:txBody>
          <a:bodyPr/>
          <a:lstStyle/>
          <a:p>
            <a:fld id="{D7A5D05A-D017-49FC-920F-CF9796874167}" type="slidenum">
              <a:rPr lang="ru-RU" smtClean="0"/>
              <a:t>17</a:t>
            </a:fld>
            <a:endParaRPr lang="ru-RU"/>
          </a:p>
        </p:txBody>
      </p:sp>
    </p:spTree>
    <p:extLst>
      <p:ext uri="{BB962C8B-B14F-4D97-AF65-F5344CB8AC3E}">
        <p14:creationId xmlns:p14="http://schemas.microsoft.com/office/powerpoint/2010/main" val="224908267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algn="just"/>
            <a:r>
              <a:rPr lang="ru-RU" sz="1200" b="1" u="none" kern="1200" dirty="0" smtClean="0">
                <a:solidFill>
                  <a:schemeClr val="tx1"/>
                </a:solidFill>
                <a:effectLst/>
                <a:latin typeface="+mn-lt"/>
                <a:ea typeface="+mn-ea"/>
                <a:cs typeface="+mn-cs"/>
              </a:rPr>
              <a:t>       Отметка «3 (удовлетворительно)» ставится в случае:</a:t>
            </a:r>
            <a:endParaRPr lang="ru-RU" sz="1200" u="none" kern="1200" dirty="0" smtClean="0">
              <a:solidFill>
                <a:schemeClr val="tx1"/>
              </a:solidFill>
              <a:effectLst/>
              <a:latin typeface="+mn-lt"/>
              <a:ea typeface="+mn-ea"/>
              <a:cs typeface="+mn-cs"/>
            </a:endParaRPr>
          </a:p>
          <a:p>
            <a:r>
              <a:rPr lang="ru-RU" sz="1200" kern="1200" dirty="0" smtClean="0">
                <a:solidFill>
                  <a:schemeClr val="tx1"/>
                </a:solidFill>
                <a:effectLst/>
                <a:latin typeface="+mn-lt"/>
                <a:ea typeface="+mn-ea"/>
                <a:cs typeface="+mn-cs"/>
              </a:rPr>
              <a:t>- знания и усвоения материала на уровне минимальных требований программы, затруднения при самостоятельном воспроизведении, необходимости незначительной помощи преподавателя;</a:t>
            </a:r>
          </a:p>
          <a:p>
            <a:pPr lvl="0"/>
            <a:r>
              <a:rPr lang="ru-RU" sz="1200" kern="1200" dirty="0" smtClean="0">
                <a:solidFill>
                  <a:schemeClr val="tx1"/>
                </a:solidFill>
                <a:effectLst/>
                <a:latin typeface="+mn-lt"/>
                <a:ea typeface="+mn-ea"/>
                <a:cs typeface="+mn-cs"/>
              </a:rPr>
              <a:t>умения работать на уровне воспроизведения, затруднения при ответах на видоизменённые вопросы;</a:t>
            </a:r>
          </a:p>
          <a:p>
            <a:pPr lvl="0"/>
            <a:r>
              <a:rPr lang="ru-RU" sz="1200" kern="1200" dirty="0" smtClean="0">
                <a:solidFill>
                  <a:schemeClr val="tx1"/>
                </a:solidFill>
                <a:effectLst/>
                <a:latin typeface="+mn-lt"/>
                <a:ea typeface="+mn-ea"/>
                <a:cs typeface="+mn-cs"/>
              </a:rPr>
              <a:t>наличия 1-2 грубых ошибок, нескольких негрубых при воспроизведении изученного материла;</a:t>
            </a:r>
          </a:p>
          <a:p>
            <a:pPr lvl="0"/>
            <a:r>
              <a:rPr lang="ru-RU" sz="1200" kern="1200" dirty="0" smtClean="0">
                <a:solidFill>
                  <a:schemeClr val="tx1"/>
                </a:solidFill>
                <a:effectLst/>
                <a:latin typeface="+mn-lt"/>
                <a:ea typeface="+mn-ea"/>
                <a:cs typeface="+mn-cs"/>
              </a:rPr>
              <a:t>незначительного несоблюдения основных правил культуры письменной и устной речи, правил оформления письменных работ.</a:t>
            </a:r>
          </a:p>
          <a:p>
            <a:endParaRPr lang="ru-RU" dirty="0"/>
          </a:p>
        </p:txBody>
      </p:sp>
      <p:sp>
        <p:nvSpPr>
          <p:cNvPr id="4" name="Номер слайда 3"/>
          <p:cNvSpPr>
            <a:spLocks noGrp="1"/>
          </p:cNvSpPr>
          <p:nvPr>
            <p:ph type="sldNum" sz="quarter" idx="10"/>
          </p:nvPr>
        </p:nvSpPr>
        <p:spPr/>
        <p:txBody>
          <a:bodyPr/>
          <a:lstStyle/>
          <a:p>
            <a:fld id="{D7A5D05A-D017-49FC-920F-CF9796874167}" type="slidenum">
              <a:rPr lang="ru-RU" smtClean="0"/>
              <a:t>18</a:t>
            </a:fld>
            <a:endParaRPr lang="ru-RU"/>
          </a:p>
        </p:txBody>
      </p:sp>
    </p:spTree>
    <p:extLst>
      <p:ext uri="{BB962C8B-B14F-4D97-AF65-F5344CB8AC3E}">
        <p14:creationId xmlns:p14="http://schemas.microsoft.com/office/powerpoint/2010/main" val="187963563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sz="1200" b="1" u="none" kern="1200" dirty="0" smtClean="0">
                <a:solidFill>
                  <a:schemeClr val="tx1"/>
                </a:solidFill>
                <a:effectLst/>
                <a:latin typeface="+mn-lt"/>
                <a:ea typeface="+mn-ea"/>
                <a:cs typeface="+mn-cs"/>
              </a:rPr>
              <a:t>       Отметка «2 (неудовлетворительно)» ставится в случае:</a:t>
            </a:r>
            <a:endParaRPr lang="ru-RU" sz="1200" u="none" kern="1200" dirty="0" smtClean="0">
              <a:solidFill>
                <a:schemeClr val="tx1"/>
              </a:solidFill>
              <a:effectLst/>
              <a:latin typeface="+mn-lt"/>
              <a:ea typeface="+mn-ea"/>
              <a:cs typeface="+mn-cs"/>
            </a:endParaRPr>
          </a:p>
          <a:p>
            <a:pPr lvl="0"/>
            <a:r>
              <a:rPr lang="ru-RU" sz="1200" kern="1200" dirty="0" smtClean="0">
                <a:solidFill>
                  <a:schemeClr val="tx1"/>
                </a:solidFill>
                <a:effectLst/>
                <a:latin typeface="+mn-lt"/>
                <a:ea typeface="+mn-ea"/>
                <a:cs typeface="+mn-cs"/>
              </a:rPr>
              <a:t>       - знания и усвоения учебного материала на уровне ниже минимальных требований программы;</a:t>
            </a:r>
          </a:p>
          <a:p>
            <a:pPr lvl="0"/>
            <a:r>
              <a:rPr lang="ru-RU" sz="1200" kern="1200" dirty="0" smtClean="0">
                <a:solidFill>
                  <a:schemeClr val="tx1"/>
                </a:solidFill>
                <a:effectLst/>
                <a:latin typeface="+mn-lt"/>
                <a:ea typeface="+mn-ea"/>
                <a:cs typeface="+mn-cs"/>
              </a:rPr>
              <a:t>       - отсутствия умения работать на уровне воспроизведения, затруднения при ответах на стандартные вопросы;</a:t>
            </a:r>
          </a:p>
          <a:p>
            <a:pPr lvl="0"/>
            <a:r>
              <a:rPr lang="ru-RU" sz="1200" kern="1200" dirty="0" smtClean="0">
                <a:solidFill>
                  <a:schemeClr val="tx1"/>
                </a:solidFill>
                <a:effectLst/>
                <a:latin typeface="+mn-lt"/>
                <a:ea typeface="+mn-ea"/>
                <a:cs typeface="+mn-cs"/>
              </a:rPr>
              <a:t>       - наличия нескольких грубых ошибок, большого числа негрубых при воспроизведении изученного материала;</a:t>
            </a:r>
          </a:p>
          <a:p>
            <a:r>
              <a:rPr lang="ru-RU" sz="1200" kern="1200" dirty="0" smtClean="0">
                <a:solidFill>
                  <a:schemeClr val="tx1"/>
                </a:solidFill>
                <a:effectLst/>
                <a:latin typeface="+mn-lt"/>
                <a:ea typeface="+mn-ea"/>
                <a:cs typeface="+mn-cs"/>
              </a:rPr>
              <a:t>       - значительного несоблюдения основных правил культуры письменной и устной речи, правил оформления письменных работ.</a:t>
            </a:r>
          </a:p>
          <a:p>
            <a:endParaRPr lang="ru-RU" dirty="0"/>
          </a:p>
        </p:txBody>
      </p:sp>
      <p:sp>
        <p:nvSpPr>
          <p:cNvPr id="4" name="Номер слайда 3"/>
          <p:cNvSpPr>
            <a:spLocks noGrp="1"/>
          </p:cNvSpPr>
          <p:nvPr>
            <p:ph type="sldNum" sz="quarter" idx="10"/>
          </p:nvPr>
        </p:nvSpPr>
        <p:spPr/>
        <p:txBody>
          <a:bodyPr/>
          <a:lstStyle/>
          <a:p>
            <a:fld id="{D7A5D05A-D017-49FC-920F-CF9796874167}" type="slidenum">
              <a:rPr lang="ru-RU" smtClean="0"/>
              <a:t>19</a:t>
            </a:fld>
            <a:endParaRPr lang="ru-RU"/>
          </a:p>
        </p:txBody>
      </p:sp>
    </p:spTree>
    <p:extLst>
      <p:ext uri="{BB962C8B-B14F-4D97-AF65-F5344CB8AC3E}">
        <p14:creationId xmlns:p14="http://schemas.microsoft.com/office/powerpoint/2010/main" val="256260540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marL="0" marR="0" indent="0" algn="just" defTabSz="914400" rtl="0" eaLnBrk="1" fontAlgn="auto" latinLnBrk="0" hangingPunct="1">
              <a:lnSpc>
                <a:spcPct val="100000"/>
              </a:lnSpc>
              <a:spcBef>
                <a:spcPts val="0"/>
              </a:spcBef>
              <a:spcAft>
                <a:spcPts val="0"/>
              </a:spcAft>
              <a:buClrTx/>
              <a:buSzTx/>
              <a:buFontTx/>
              <a:buNone/>
              <a:tabLst/>
              <a:defRPr/>
            </a:pPr>
            <a:r>
              <a:rPr lang="ru-RU" sz="1200" b="1" kern="1200" dirty="0" smtClean="0">
                <a:solidFill>
                  <a:schemeClr val="tx1"/>
                </a:solidFill>
                <a:effectLst/>
                <a:latin typeface="+mn-lt"/>
                <a:ea typeface="+mn-ea"/>
                <a:cs typeface="+mn-cs"/>
              </a:rPr>
              <a:t>       Основная часть,</a:t>
            </a:r>
            <a:r>
              <a:rPr lang="ru-RU" sz="1200" kern="1200" dirty="0" smtClean="0">
                <a:solidFill>
                  <a:schemeClr val="tx1"/>
                </a:solidFill>
                <a:effectLst/>
                <a:latin typeface="+mn-lt"/>
                <a:ea typeface="+mn-ea"/>
                <a:cs typeface="+mn-cs"/>
              </a:rPr>
              <a:t> в которой выступающий должен глубоко раскрыть суть затронутой темы, обычно строится по принципу отчета. Задача основной части – представить достаточно данных для того, чтобы слушатели заинтересовались темой и захотели ознакомиться с материалами. При этом логическая структура теоретического блока не должны даваться без наглядных пособий, аудио-визуальных и визуальных материалов. </a:t>
            </a:r>
          </a:p>
          <a:p>
            <a:endParaRPr lang="ru-RU" dirty="0"/>
          </a:p>
        </p:txBody>
      </p:sp>
      <p:sp>
        <p:nvSpPr>
          <p:cNvPr id="4" name="Номер слайда 3"/>
          <p:cNvSpPr>
            <a:spLocks noGrp="1"/>
          </p:cNvSpPr>
          <p:nvPr>
            <p:ph type="sldNum" sz="quarter" idx="10"/>
          </p:nvPr>
        </p:nvSpPr>
        <p:spPr/>
        <p:txBody>
          <a:bodyPr/>
          <a:lstStyle/>
          <a:p>
            <a:fld id="{D7A5D05A-D017-49FC-920F-CF9796874167}" type="slidenum">
              <a:rPr lang="ru-RU" smtClean="0"/>
              <a:t>5</a:t>
            </a:fld>
            <a:endParaRPr lang="ru-RU"/>
          </a:p>
        </p:txBody>
      </p:sp>
    </p:spTree>
    <p:extLst>
      <p:ext uri="{BB962C8B-B14F-4D97-AF65-F5344CB8AC3E}">
        <p14:creationId xmlns:p14="http://schemas.microsoft.com/office/powerpoint/2010/main" val="143014790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marL="440690" marR="635" indent="443230" algn="just">
              <a:lnSpc>
                <a:spcPct val="112000"/>
              </a:lnSpc>
              <a:spcAft>
                <a:spcPts val="240"/>
              </a:spcAft>
            </a:pPr>
            <a:r>
              <a:rPr lang="ru-RU" sz="1200" b="1" dirty="0" smtClean="0">
                <a:solidFill>
                  <a:srgbClr val="000000"/>
                </a:solidFill>
                <a:effectLst/>
                <a:latin typeface="Times New Roman" panose="02020603050405020304" pitchFamily="18" charset="0"/>
                <a:ea typeface="Times New Roman" panose="02020603050405020304" pitchFamily="18" charset="0"/>
              </a:rPr>
              <a:t>Заключение </a:t>
            </a:r>
            <a:r>
              <a:rPr lang="ru-RU" sz="1200" dirty="0" smtClean="0">
                <a:solidFill>
                  <a:srgbClr val="000000"/>
                </a:solidFill>
                <a:effectLst/>
                <a:latin typeface="Times New Roman" panose="02020603050405020304" pitchFamily="18" charset="0"/>
                <a:ea typeface="Times New Roman" panose="02020603050405020304" pitchFamily="18" charset="0"/>
              </a:rPr>
              <a:t>– ясное, четкое обобщение и краткие выводы, которых всегда ждут слушатели. </a:t>
            </a:r>
          </a:p>
          <a:p>
            <a:pPr marL="440690" marR="635" indent="443230" algn="just">
              <a:lnSpc>
                <a:spcPct val="112000"/>
              </a:lnSpc>
              <a:spcAft>
                <a:spcPts val="240"/>
              </a:spcAft>
            </a:pPr>
            <a:r>
              <a:rPr lang="ru-RU" sz="1200" kern="1200" dirty="0" smtClean="0">
                <a:solidFill>
                  <a:schemeClr val="tx1"/>
                </a:solidFill>
                <a:effectLst/>
                <a:latin typeface="+mn-lt"/>
                <a:ea typeface="+mn-ea"/>
                <a:cs typeface="+mn-cs"/>
              </a:rPr>
              <a:t>Финал выступления должен быть настолько же запоминающимся, как и начало. К окончанию своего публичного выступления нельзя показывать усталость, ведь тогда финал будет смазанным и нечетким. Поэтому целесообразно заучить пару последних предложений наизусть. Хотя не помешает подготовка двух-трех вариантов окончания речи, чтобы выбрать оптимальный из них по ситуации.</a:t>
            </a:r>
          </a:p>
        </p:txBody>
      </p:sp>
      <p:sp>
        <p:nvSpPr>
          <p:cNvPr id="4" name="Номер слайда 3"/>
          <p:cNvSpPr>
            <a:spLocks noGrp="1"/>
          </p:cNvSpPr>
          <p:nvPr>
            <p:ph type="sldNum" sz="quarter" idx="10"/>
          </p:nvPr>
        </p:nvSpPr>
        <p:spPr/>
        <p:txBody>
          <a:bodyPr/>
          <a:lstStyle/>
          <a:p>
            <a:fld id="{D7A5D05A-D017-49FC-920F-CF9796874167}" type="slidenum">
              <a:rPr lang="ru-RU" smtClean="0"/>
              <a:t>6</a:t>
            </a:fld>
            <a:endParaRPr lang="ru-RU"/>
          </a:p>
        </p:txBody>
      </p:sp>
    </p:spTree>
    <p:extLst>
      <p:ext uri="{BB962C8B-B14F-4D97-AF65-F5344CB8AC3E}">
        <p14:creationId xmlns:p14="http://schemas.microsoft.com/office/powerpoint/2010/main" val="287912482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marL="0" marR="0" indent="0" algn="just" defTabSz="914400" rtl="0" eaLnBrk="1" fontAlgn="auto" latinLnBrk="0" hangingPunct="1">
              <a:lnSpc>
                <a:spcPct val="100000"/>
              </a:lnSpc>
              <a:spcBef>
                <a:spcPts val="0"/>
              </a:spcBef>
              <a:spcAft>
                <a:spcPts val="0"/>
              </a:spcAft>
              <a:buClrTx/>
              <a:buSzTx/>
              <a:buFontTx/>
              <a:buNone/>
              <a:tabLst/>
              <a:defRPr/>
            </a:pPr>
            <a:r>
              <a:rPr lang="ru-RU" sz="1200" kern="1200" dirty="0" smtClean="0">
                <a:solidFill>
                  <a:schemeClr val="tx1"/>
                </a:solidFill>
                <a:effectLst/>
                <a:latin typeface="+mn-lt"/>
                <a:ea typeface="+mn-ea"/>
                <a:cs typeface="+mn-cs"/>
              </a:rPr>
              <a:t>       Важно помнить, что 90% успеха принесет не то, что вы скажете, а как вы скажете. В этом и заключаются основные особенности публичного выступления, которое существенно отличается от повседневного общения.</a:t>
            </a:r>
          </a:p>
          <a:p>
            <a:endParaRPr lang="ru-RU" dirty="0"/>
          </a:p>
        </p:txBody>
      </p:sp>
      <p:sp>
        <p:nvSpPr>
          <p:cNvPr id="4" name="Номер слайда 3"/>
          <p:cNvSpPr>
            <a:spLocks noGrp="1"/>
          </p:cNvSpPr>
          <p:nvPr>
            <p:ph type="sldNum" sz="quarter" idx="10"/>
          </p:nvPr>
        </p:nvSpPr>
        <p:spPr/>
        <p:txBody>
          <a:bodyPr/>
          <a:lstStyle/>
          <a:p>
            <a:fld id="{D7A5D05A-D017-49FC-920F-CF9796874167}" type="slidenum">
              <a:rPr lang="ru-RU" smtClean="0"/>
              <a:t>7</a:t>
            </a:fld>
            <a:endParaRPr lang="ru-RU"/>
          </a:p>
        </p:txBody>
      </p:sp>
    </p:spTree>
    <p:extLst>
      <p:ext uri="{BB962C8B-B14F-4D97-AF65-F5344CB8AC3E}">
        <p14:creationId xmlns:p14="http://schemas.microsoft.com/office/powerpoint/2010/main" val="49230539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marL="0" marR="0" indent="0" algn="just" defTabSz="914400" rtl="0" eaLnBrk="1" fontAlgn="auto" latinLnBrk="0" hangingPunct="1">
              <a:lnSpc>
                <a:spcPct val="100000"/>
              </a:lnSpc>
              <a:spcBef>
                <a:spcPts val="0"/>
              </a:spcBef>
              <a:spcAft>
                <a:spcPts val="0"/>
              </a:spcAft>
              <a:buClrTx/>
              <a:buSzTx/>
              <a:buFontTx/>
              <a:buNone/>
              <a:tabLst/>
              <a:defRPr/>
            </a:pPr>
            <a:r>
              <a:rPr lang="ru-RU" sz="1200" kern="1200" dirty="0" smtClean="0">
                <a:solidFill>
                  <a:schemeClr val="tx1"/>
                </a:solidFill>
                <a:effectLst/>
                <a:latin typeface="+mn-lt"/>
                <a:ea typeface="+mn-ea"/>
                <a:cs typeface="+mn-cs"/>
              </a:rPr>
              <a:t>       Главный момент на пути преодоления страха, который нужно осознать и прочувствовать – публичное выступление – это возможность проявить себя с лучшей стороны и оценить свои навыки работы с аудиторией. Это важно, поскольку каждый день, на работе или учебе мы общаемся с людьми, и когда нам приносит это дискомфорт, у нас падает производительность, ухудшается настроение и т. д.</a:t>
            </a:r>
          </a:p>
          <a:p>
            <a:endParaRPr lang="ru-RU" dirty="0"/>
          </a:p>
        </p:txBody>
      </p:sp>
      <p:sp>
        <p:nvSpPr>
          <p:cNvPr id="4" name="Номер слайда 3"/>
          <p:cNvSpPr>
            <a:spLocks noGrp="1"/>
          </p:cNvSpPr>
          <p:nvPr>
            <p:ph type="sldNum" sz="quarter" idx="10"/>
          </p:nvPr>
        </p:nvSpPr>
        <p:spPr/>
        <p:txBody>
          <a:bodyPr/>
          <a:lstStyle/>
          <a:p>
            <a:fld id="{D7A5D05A-D017-49FC-920F-CF9796874167}" type="slidenum">
              <a:rPr lang="ru-RU" smtClean="0"/>
              <a:t>9</a:t>
            </a:fld>
            <a:endParaRPr lang="ru-RU"/>
          </a:p>
        </p:txBody>
      </p:sp>
    </p:spTree>
    <p:extLst>
      <p:ext uri="{BB962C8B-B14F-4D97-AF65-F5344CB8AC3E}">
        <p14:creationId xmlns:p14="http://schemas.microsoft.com/office/powerpoint/2010/main" val="338137548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algn="just"/>
            <a:r>
              <a:rPr lang="ru-RU" sz="1200" kern="1200" dirty="0" smtClean="0">
                <a:solidFill>
                  <a:schemeClr val="tx1"/>
                </a:solidFill>
                <a:effectLst/>
                <a:latin typeface="+mn-lt"/>
                <a:ea typeface="+mn-ea"/>
                <a:cs typeface="+mn-cs"/>
              </a:rPr>
              <a:t>       Вы можете убедить себя в том, что публичные выступления полезны, и ваша фобия частично отступит, но страх никуда не денется. Не нужно с ним бороться, он должен быть, чтобы публика получила от вас отдачу. Другой вопрос, что страх нужно контролировать и знать верные пути его преодоления. Ведь если вы будете сильно нервничать, то это испортит доклад. Рассмотрим советы, которые помогут вам управлять своей боязнью к выступлениям:</a:t>
            </a:r>
          </a:p>
          <a:p>
            <a:pPr lvl="0" algn="just"/>
            <a:r>
              <a:rPr lang="ru-RU" sz="1200" kern="1200" dirty="0" smtClean="0">
                <a:solidFill>
                  <a:schemeClr val="tx1"/>
                </a:solidFill>
                <a:effectLst/>
                <a:latin typeface="+mn-lt"/>
                <a:ea typeface="+mn-ea"/>
                <a:cs typeface="+mn-cs"/>
              </a:rPr>
              <a:t>Уделите должное время подготовке к выступлению. Вы должны понимать, что говорите, т. е. ни в коем случае не доводите знание текста до автоматизма, поскольку автоматически в случае стресса вы его забудете. Досконально изучите тему выступления, проникнитесь сутью для более глубокого понимания. Помимо того, что говорить, вы должны четко знать, как это говорить. И не нужно думать, что этот аспект никто не прорабатывает. Наоборот, чем больше, человеку приходится выступать на публике, тем больше он понимает насколько важно прорепетировать каждый шаг, чтобы чувствовать уверенность на сцене. Условное правило: 1 минута выступления равна часу работы.</a:t>
            </a:r>
          </a:p>
          <a:p>
            <a:pPr lvl="0" algn="just"/>
            <a:r>
              <a:rPr lang="ru-RU" sz="1200" kern="1200" dirty="0" smtClean="0">
                <a:solidFill>
                  <a:schemeClr val="tx1"/>
                </a:solidFill>
                <a:effectLst/>
                <a:latin typeface="+mn-lt"/>
                <a:ea typeface="+mn-ea"/>
                <a:cs typeface="+mn-cs"/>
              </a:rPr>
              <a:t>Бесстрашная публичная речь должна идти в умеренном темпе, чтобы дыхание оставалось ровным. Если будете тараторить, зрители подумают, что вы не заинтересованы темой, и хотите, как можно скорее избавиться от дискомфортного выступления. Согласные и гласные звуки произносите четко, без проглатывания. Важно избавить речь от слов паразитов, особенно тех, которые проскальзывают в паузы. Оставьте паузы как будто так и было задумано, иначе создастся впечатление, что вы что-то забыли.</a:t>
            </a:r>
          </a:p>
          <a:p>
            <a:pPr lvl="0" algn="just"/>
            <a:r>
              <a:rPr lang="ru-RU" sz="1200" kern="1200" dirty="0" smtClean="0">
                <a:solidFill>
                  <a:schemeClr val="tx1"/>
                </a:solidFill>
                <a:effectLst/>
                <a:latin typeface="+mn-lt"/>
                <a:ea typeface="+mn-ea"/>
                <a:cs typeface="+mn-cs"/>
              </a:rPr>
              <a:t>Вы должны заранее знать перед какой аудиторией выступаете. Какая информация их заинтересует, что они ожидают от этого выступления – учитывайте это при подготовке, чтобы зрители были вовлечены в процесс. Любую тему можно осветить с разных сторон, и вам нужно выбрать именно ту, которая будет актуальна для аудитории. Заранее попросите у организаторов мероприятия списки гостей, изучите в каких сферах деятельности они работают, свяжите свою тему с их работой, сформируйте основные тезисы выступления.</a:t>
            </a:r>
          </a:p>
          <a:p>
            <a:pPr lvl="0"/>
            <a:r>
              <a:rPr lang="ru-RU" sz="1200" kern="1200" dirty="0" smtClean="0">
                <a:solidFill>
                  <a:schemeClr val="tx1"/>
                </a:solidFill>
                <a:effectLst/>
                <a:latin typeface="+mn-lt"/>
                <a:ea typeface="+mn-ea"/>
                <a:cs typeface="+mn-cs"/>
              </a:rPr>
              <a:t>Для создания комфортной атмосферы для себя и для аудитории, задайте перед началом выступления диалог. Поговорите с присутствующими на отвлеченные темы. Почувствовав, что контакт установлен, вы можете плавно переходить к презентации информации. Так вы перестанете волноваться, и зрители будут чувствовать себя раскованно.</a:t>
            </a:r>
          </a:p>
          <a:p>
            <a:pPr lvl="0"/>
            <a:r>
              <a:rPr lang="ru-RU" sz="1200" kern="1200" dirty="0" smtClean="0">
                <a:solidFill>
                  <a:schemeClr val="tx1"/>
                </a:solidFill>
                <a:effectLst/>
                <a:latin typeface="+mn-lt"/>
                <a:ea typeface="+mn-ea"/>
                <a:cs typeface="+mn-cs"/>
              </a:rPr>
              <a:t>Поменяйте менталитет и задайте себе вопрос: «Для чего я сейчас стою на сцене?». Когда внимание обращено на себя т. е. думаете о том, как выглядите, как звучит ваш голос и т. д., вы начинаете волноваться. Если ловите себя на таких мыслях, то подумаете, вы здесь чтобы показать себя или же, чтобы преподнести полезную для аудитории информацию? Такая установка поможет справиться с беспочвенной фобией.</a:t>
            </a:r>
          </a:p>
          <a:p>
            <a:endParaRPr lang="ru-RU" dirty="0"/>
          </a:p>
        </p:txBody>
      </p:sp>
      <p:sp>
        <p:nvSpPr>
          <p:cNvPr id="4" name="Номер слайда 3"/>
          <p:cNvSpPr>
            <a:spLocks noGrp="1"/>
          </p:cNvSpPr>
          <p:nvPr>
            <p:ph type="sldNum" sz="quarter" idx="10"/>
          </p:nvPr>
        </p:nvSpPr>
        <p:spPr/>
        <p:txBody>
          <a:bodyPr/>
          <a:lstStyle/>
          <a:p>
            <a:fld id="{D7A5D05A-D017-49FC-920F-CF9796874167}" type="slidenum">
              <a:rPr lang="ru-RU" smtClean="0"/>
              <a:t>10</a:t>
            </a:fld>
            <a:endParaRPr lang="ru-RU"/>
          </a:p>
        </p:txBody>
      </p:sp>
    </p:spTree>
    <p:extLst>
      <p:ext uri="{BB962C8B-B14F-4D97-AF65-F5344CB8AC3E}">
        <p14:creationId xmlns:p14="http://schemas.microsoft.com/office/powerpoint/2010/main" val="130339790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algn="just"/>
            <a:r>
              <a:rPr lang="ru-RU" sz="1200" kern="1200" dirty="0" smtClean="0">
                <a:solidFill>
                  <a:schemeClr val="tx1"/>
                </a:solidFill>
                <a:effectLst/>
                <a:latin typeface="+mn-lt"/>
                <a:ea typeface="+mn-ea"/>
                <a:cs typeface="+mn-cs"/>
              </a:rPr>
              <a:t>       Если применять вышеперечисленные советы слишком поздно – выступление уже на носу, а фобия не дает вам покоя, и вы не можете от неё избавиться, то </a:t>
            </a:r>
            <a:r>
              <a:rPr lang="ru-RU" sz="1200" b="1" kern="1200" dirty="0" smtClean="0">
                <a:solidFill>
                  <a:schemeClr val="tx1"/>
                </a:solidFill>
                <a:effectLst/>
                <a:latin typeface="+mn-lt"/>
                <a:ea typeface="+mn-ea"/>
                <a:cs typeface="+mn-cs"/>
              </a:rPr>
              <a:t>воспользуйтесь следующими приемами:</a:t>
            </a:r>
          </a:p>
          <a:p>
            <a:pPr lvl="0" algn="just"/>
            <a:r>
              <a:rPr lang="ru-RU" sz="1200" kern="1200" dirty="0" smtClean="0">
                <a:solidFill>
                  <a:schemeClr val="tx1"/>
                </a:solidFill>
                <a:effectLst/>
                <a:latin typeface="+mn-lt"/>
                <a:ea typeface="+mn-ea"/>
                <a:cs typeface="+mn-cs"/>
              </a:rPr>
              <a:t>       Расслабьтесь. Когда организм напряжен невольно хочется сжаться и не быть в центре внимания. Расслабьте тело, чтобы не подкреплять психологический дискомфорт физическим напряжением.</a:t>
            </a:r>
          </a:p>
          <a:p>
            <a:pPr lvl="0" algn="just"/>
            <a:r>
              <a:rPr lang="ru-RU" sz="1200" kern="1200" dirty="0" smtClean="0">
                <a:solidFill>
                  <a:schemeClr val="tx1"/>
                </a:solidFill>
                <a:effectLst/>
                <a:latin typeface="+mn-lt"/>
                <a:ea typeface="+mn-ea"/>
                <a:cs typeface="+mn-cs"/>
              </a:rPr>
              <a:t>       Ваша поза на сцене должна быть уверенной: обе ноги стоят на земле, руки не в закрытой позе, спина прямая. Опорную ногу поставьте вперед для устойчивости. Это позволит кровообращению лучше циркулировать, доставлять в клетки мозга больше кислорода, вы станете меньше волноваться.</a:t>
            </a:r>
          </a:p>
          <a:p>
            <a:pPr lvl="0" algn="just"/>
            <a:r>
              <a:rPr lang="ru-RU" sz="1200" kern="1200" dirty="0" smtClean="0">
                <a:solidFill>
                  <a:schemeClr val="tx1"/>
                </a:solidFill>
                <a:effectLst/>
                <a:latin typeface="+mn-lt"/>
                <a:ea typeface="+mn-ea"/>
                <a:cs typeface="+mn-cs"/>
              </a:rPr>
              <a:t>       Важно нормализовать дыхание, чтобы организм не был в стрессе. Для этого сделайте вдох, досчитайте до 4-х, затем резко выдохните. Повторите 10 раз.</a:t>
            </a:r>
          </a:p>
          <a:p>
            <a:pPr lvl="0" algn="just"/>
            <a:r>
              <a:rPr lang="ru-RU" sz="1200" kern="1200" dirty="0" smtClean="0">
                <a:solidFill>
                  <a:schemeClr val="tx1"/>
                </a:solidFill>
                <a:effectLst/>
                <a:latin typeface="+mn-lt"/>
                <a:ea typeface="+mn-ea"/>
                <a:cs typeface="+mn-cs"/>
              </a:rPr>
              <a:t>      Если вы чувствуете, что голос срывается от волнения, заранее сделайте речевую гимнастику. Рассказывайте выступление не открывая рта. Проговаривайте буквы как можно четче и выразительнее. Такое упражнение расслабит мышцы лица и гортани и поможет справиться с волнением. Возьмите с собой воду, иначе в неподходящий момент вы лишитесь голоса и придется вынуждено прервать выступление.</a:t>
            </a:r>
          </a:p>
          <a:p>
            <a:endParaRPr lang="ru-RU" dirty="0"/>
          </a:p>
        </p:txBody>
      </p:sp>
      <p:sp>
        <p:nvSpPr>
          <p:cNvPr id="4" name="Номер слайда 3"/>
          <p:cNvSpPr>
            <a:spLocks noGrp="1"/>
          </p:cNvSpPr>
          <p:nvPr>
            <p:ph type="sldNum" sz="quarter" idx="10"/>
          </p:nvPr>
        </p:nvSpPr>
        <p:spPr/>
        <p:txBody>
          <a:bodyPr/>
          <a:lstStyle/>
          <a:p>
            <a:fld id="{D7A5D05A-D017-49FC-920F-CF9796874167}" type="slidenum">
              <a:rPr lang="ru-RU" smtClean="0"/>
              <a:t>11</a:t>
            </a:fld>
            <a:endParaRPr lang="ru-RU"/>
          </a:p>
        </p:txBody>
      </p:sp>
    </p:spTree>
    <p:extLst>
      <p:ext uri="{BB962C8B-B14F-4D97-AF65-F5344CB8AC3E}">
        <p14:creationId xmlns:p14="http://schemas.microsoft.com/office/powerpoint/2010/main" val="28163921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lvl="0" algn="just"/>
            <a:r>
              <a:rPr lang="ru-RU" sz="1200" kern="1200" dirty="0" smtClean="0">
                <a:solidFill>
                  <a:schemeClr val="tx1"/>
                </a:solidFill>
                <a:effectLst/>
                <a:latin typeface="+mn-lt"/>
                <a:ea typeface="+mn-ea"/>
                <a:cs typeface="+mn-cs"/>
              </a:rPr>
              <a:t>       Если бесстрашная публичная речь ни с того ни с сего сопровождается дрожью в коленях, то попробуйте мысленно направить на них внимание. Или обманите мозг, и осознанно заставьте коленки дрожать. После этого дрожь часто прекращается.</a:t>
            </a:r>
          </a:p>
          <a:p>
            <a:pPr lvl="0" algn="just"/>
            <a:r>
              <a:rPr lang="ru-RU" sz="1200" kern="1200" dirty="0" smtClean="0">
                <a:solidFill>
                  <a:schemeClr val="tx1"/>
                </a:solidFill>
                <a:effectLst/>
                <a:latin typeface="+mn-lt"/>
                <a:ea typeface="+mn-ea"/>
                <a:cs typeface="+mn-cs"/>
              </a:rPr>
              <a:t>       Смотрите в глаза слушателям, чтобы поддерживать с ними контакт. Так вы покажите, что выступление направлено на их интерес и отдачу.</a:t>
            </a:r>
          </a:p>
          <a:p>
            <a:pPr lvl="0" algn="just"/>
            <a:r>
              <a:rPr lang="ru-RU" sz="1200" kern="1200" smtClean="0">
                <a:solidFill>
                  <a:schemeClr val="tx1"/>
                </a:solidFill>
                <a:effectLst/>
                <a:latin typeface="+mn-lt"/>
                <a:ea typeface="+mn-ea"/>
                <a:cs typeface="+mn-cs"/>
              </a:rPr>
              <a:t>       Если </a:t>
            </a:r>
            <a:r>
              <a:rPr lang="ru-RU" sz="1200" kern="1200" dirty="0" smtClean="0">
                <a:solidFill>
                  <a:schemeClr val="tx1"/>
                </a:solidFill>
                <a:effectLst/>
                <a:latin typeface="+mn-lt"/>
                <a:ea typeface="+mn-ea"/>
                <a:cs typeface="+mn-cs"/>
              </a:rPr>
              <a:t>вы сделали ошибку, верным решением будет не акцентировать на ней внимание, и продолжать выступление. Помимо задачи преподнести информацию, важно уметь концентрировать внимание на главном. Поэтому если вы лаконично опустите допущенную погрешность, никто из слушателей её даже не заметит.</a:t>
            </a:r>
          </a:p>
          <a:p>
            <a:endParaRPr lang="ru-RU" dirty="0"/>
          </a:p>
        </p:txBody>
      </p:sp>
      <p:sp>
        <p:nvSpPr>
          <p:cNvPr id="4" name="Номер слайда 3"/>
          <p:cNvSpPr>
            <a:spLocks noGrp="1"/>
          </p:cNvSpPr>
          <p:nvPr>
            <p:ph type="sldNum" sz="quarter" idx="10"/>
          </p:nvPr>
        </p:nvSpPr>
        <p:spPr/>
        <p:txBody>
          <a:bodyPr/>
          <a:lstStyle/>
          <a:p>
            <a:fld id="{D7A5D05A-D017-49FC-920F-CF9796874167}" type="slidenum">
              <a:rPr lang="ru-RU" smtClean="0"/>
              <a:t>12</a:t>
            </a:fld>
            <a:endParaRPr lang="ru-RU"/>
          </a:p>
        </p:txBody>
      </p:sp>
    </p:spTree>
    <p:extLst>
      <p:ext uri="{BB962C8B-B14F-4D97-AF65-F5344CB8AC3E}">
        <p14:creationId xmlns:p14="http://schemas.microsoft.com/office/powerpoint/2010/main" val="273900793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algn="just"/>
            <a:r>
              <a:rPr lang="ru-RU" sz="1200" kern="1200" dirty="0" smtClean="0">
                <a:solidFill>
                  <a:schemeClr val="tx1"/>
                </a:solidFill>
                <a:effectLst/>
                <a:latin typeface="+mn-lt"/>
                <a:ea typeface="+mn-ea"/>
                <a:cs typeface="+mn-cs"/>
              </a:rPr>
              <a:t>       Основой для определения уровня знаний обучающихся являются критерии оценивания - полнота знаний, их обобщенность и системность:</a:t>
            </a:r>
          </a:p>
          <a:p>
            <a:pPr lvl="0"/>
            <a:r>
              <a:rPr lang="ru-RU" sz="1200" kern="1200" dirty="0" smtClean="0">
                <a:solidFill>
                  <a:schemeClr val="tx1"/>
                </a:solidFill>
                <a:effectLst/>
                <a:latin typeface="+mn-lt"/>
                <a:ea typeface="+mn-ea"/>
                <a:cs typeface="+mn-cs"/>
              </a:rPr>
              <a:t>       - полнота и правильность - это правильный, полный ответ;</a:t>
            </a:r>
          </a:p>
          <a:p>
            <a:pPr lvl="0"/>
            <a:r>
              <a:rPr lang="ru-RU" sz="1200" kern="1200" dirty="0" smtClean="0">
                <a:solidFill>
                  <a:schemeClr val="tx1"/>
                </a:solidFill>
                <a:effectLst/>
                <a:latin typeface="+mn-lt"/>
                <a:ea typeface="+mn-ea"/>
                <a:cs typeface="+mn-cs"/>
              </a:rPr>
              <a:t>       - правильный, но неполный или неточный ответ;</a:t>
            </a:r>
          </a:p>
          <a:p>
            <a:pPr lvl="0"/>
            <a:r>
              <a:rPr lang="ru-RU" sz="1200" kern="1200" dirty="0" smtClean="0">
                <a:solidFill>
                  <a:schemeClr val="tx1"/>
                </a:solidFill>
                <a:effectLst/>
                <a:latin typeface="+mn-lt"/>
                <a:ea typeface="+mn-ea"/>
                <a:cs typeface="+mn-cs"/>
              </a:rPr>
              <a:t>       - неправильный ответ;</a:t>
            </a:r>
          </a:p>
          <a:p>
            <a:pPr lvl="0"/>
            <a:r>
              <a:rPr lang="ru-RU" sz="1200" kern="1200" dirty="0" smtClean="0">
                <a:solidFill>
                  <a:schemeClr val="tx1"/>
                </a:solidFill>
                <a:effectLst/>
                <a:latin typeface="+mn-lt"/>
                <a:ea typeface="+mn-ea"/>
                <a:cs typeface="+mn-cs"/>
              </a:rPr>
              <a:t>       - нет ответа.</a:t>
            </a:r>
          </a:p>
          <a:p>
            <a:r>
              <a:rPr lang="ru-RU" sz="1200" kern="1200" dirty="0" smtClean="0">
                <a:solidFill>
                  <a:schemeClr val="tx1"/>
                </a:solidFill>
                <a:effectLst/>
                <a:latin typeface="+mn-lt"/>
                <a:ea typeface="+mn-ea"/>
                <a:cs typeface="+mn-cs"/>
              </a:rPr>
              <a:t>При балльной системе оценивания обучающихся всех уровней обучения применяются следующие общедидактические критерии:</a:t>
            </a:r>
          </a:p>
          <a:p>
            <a:endParaRPr lang="ru-RU" dirty="0"/>
          </a:p>
        </p:txBody>
      </p:sp>
      <p:sp>
        <p:nvSpPr>
          <p:cNvPr id="4" name="Номер слайда 3"/>
          <p:cNvSpPr>
            <a:spLocks noGrp="1"/>
          </p:cNvSpPr>
          <p:nvPr>
            <p:ph type="sldNum" sz="quarter" idx="10"/>
          </p:nvPr>
        </p:nvSpPr>
        <p:spPr/>
        <p:txBody>
          <a:bodyPr/>
          <a:lstStyle/>
          <a:p>
            <a:fld id="{D7A5D05A-D017-49FC-920F-CF9796874167}" type="slidenum">
              <a:rPr lang="ru-RU" smtClean="0"/>
              <a:t>15</a:t>
            </a:fld>
            <a:endParaRPr lang="ru-RU"/>
          </a:p>
        </p:txBody>
      </p:sp>
    </p:spTree>
    <p:extLst>
      <p:ext uri="{BB962C8B-B14F-4D97-AF65-F5344CB8AC3E}">
        <p14:creationId xmlns:p14="http://schemas.microsoft.com/office/powerpoint/2010/main" val="235599428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524000" y="1122363"/>
            <a:ext cx="9144000" cy="2387600"/>
          </a:xfrm>
        </p:spPr>
        <p:txBody>
          <a:bodyPr anchor="b"/>
          <a:lstStyle>
            <a:lvl1pPr algn="ctr">
              <a:defRPr sz="6000"/>
            </a:lvl1pPr>
          </a:lstStyle>
          <a:p>
            <a:r>
              <a:rPr lang="ru-RU" smtClean="0"/>
              <a:t>Образец заголовка</a:t>
            </a:r>
            <a:endParaRPr lang="ru-RU"/>
          </a:p>
        </p:txBody>
      </p:sp>
      <p:sp>
        <p:nvSpPr>
          <p:cNvPr id="3" name="Подзаголовок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2FDA2B05-6088-4405-BC43-1255D794688C}" type="datetimeFigureOut">
              <a:rPr lang="ru-RU" smtClean="0"/>
              <a:t>18.12.2019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5A10F74-313F-49C1-B7CC-932BF91998DF}" type="slidenum">
              <a:rPr lang="ru-RU" smtClean="0"/>
              <a:t>‹#›</a:t>
            </a:fld>
            <a:endParaRPr lang="ru-RU"/>
          </a:p>
        </p:txBody>
      </p:sp>
    </p:spTree>
    <p:extLst>
      <p:ext uri="{BB962C8B-B14F-4D97-AF65-F5344CB8AC3E}">
        <p14:creationId xmlns:p14="http://schemas.microsoft.com/office/powerpoint/2010/main" val="358765885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2FDA2B05-6088-4405-BC43-1255D794688C}" type="datetimeFigureOut">
              <a:rPr lang="ru-RU" smtClean="0"/>
              <a:t>18.12.2019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5A10F74-313F-49C1-B7CC-932BF91998DF}" type="slidenum">
              <a:rPr lang="ru-RU" smtClean="0"/>
              <a:t>‹#›</a:t>
            </a:fld>
            <a:endParaRPr lang="ru-RU"/>
          </a:p>
        </p:txBody>
      </p:sp>
    </p:spTree>
    <p:extLst>
      <p:ext uri="{BB962C8B-B14F-4D97-AF65-F5344CB8AC3E}">
        <p14:creationId xmlns:p14="http://schemas.microsoft.com/office/powerpoint/2010/main" val="4243499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8724900" y="365125"/>
            <a:ext cx="2628900" cy="5811838"/>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838200" y="365125"/>
            <a:ext cx="7734300" cy="5811838"/>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2FDA2B05-6088-4405-BC43-1255D794688C}" type="datetimeFigureOut">
              <a:rPr lang="ru-RU" smtClean="0"/>
              <a:t>18.12.2019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5A10F74-313F-49C1-B7CC-932BF91998DF}" type="slidenum">
              <a:rPr lang="ru-RU" smtClean="0"/>
              <a:t>‹#›</a:t>
            </a:fld>
            <a:endParaRPr lang="ru-RU"/>
          </a:p>
        </p:txBody>
      </p:sp>
    </p:spTree>
    <p:extLst>
      <p:ext uri="{BB962C8B-B14F-4D97-AF65-F5344CB8AC3E}">
        <p14:creationId xmlns:p14="http://schemas.microsoft.com/office/powerpoint/2010/main" val="256540396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2FDA2B05-6088-4405-BC43-1255D794688C}" type="datetimeFigureOut">
              <a:rPr lang="ru-RU" smtClean="0"/>
              <a:t>18.12.2019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5A10F74-313F-49C1-B7CC-932BF91998DF}" type="slidenum">
              <a:rPr lang="ru-RU" smtClean="0"/>
              <a:t>‹#›</a:t>
            </a:fld>
            <a:endParaRPr lang="ru-RU"/>
          </a:p>
        </p:txBody>
      </p:sp>
    </p:spTree>
    <p:extLst>
      <p:ext uri="{BB962C8B-B14F-4D97-AF65-F5344CB8AC3E}">
        <p14:creationId xmlns:p14="http://schemas.microsoft.com/office/powerpoint/2010/main" val="105390405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1850" y="1709738"/>
            <a:ext cx="10515600" cy="2852737"/>
          </a:xfrm>
        </p:spPr>
        <p:txBody>
          <a:bodyPr anchor="b"/>
          <a:lstStyle>
            <a:lvl1pPr>
              <a:defRPr sz="6000"/>
            </a:lvl1pPr>
          </a:lstStyle>
          <a:p>
            <a:r>
              <a:rPr lang="ru-RU" smtClean="0"/>
              <a:t>Образец заголовка</a:t>
            </a:r>
            <a:endParaRPr lang="ru-RU"/>
          </a:p>
        </p:txBody>
      </p:sp>
      <p:sp>
        <p:nvSpPr>
          <p:cNvPr id="3" name="Текст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2FDA2B05-6088-4405-BC43-1255D794688C}" type="datetimeFigureOut">
              <a:rPr lang="ru-RU" smtClean="0"/>
              <a:t>18.12.2019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5A10F74-313F-49C1-B7CC-932BF91998DF}" type="slidenum">
              <a:rPr lang="ru-RU" smtClean="0"/>
              <a:t>‹#›</a:t>
            </a:fld>
            <a:endParaRPr lang="ru-RU"/>
          </a:p>
        </p:txBody>
      </p:sp>
    </p:spTree>
    <p:extLst>
      <p:ext uri="{BB962C8B-B14F-4D97-AF65-F5344CB8AC3E}">
        <p14:creationId xmlns:p14="http://schemas.microsoft.com/office/powerpoint/2010/main" val="105876386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838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6172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2FDA2B05-6088-4405-BC43-1255D794688C}" type="datetimeFigureOut">
              <a:rPr lang="ru-RU" smtClean="0"/>
              <a:t>18.12.2019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5A10F74-313F-49C1-B7CC-932BF91998DF}" type="slidenum">
              <a:rPr lang="ru-RU" smtClean="0"/>
              <a:t>‹#›</a:t>
            </a:fld>
            <a:endParaRPr lang="ru-RU"/>
          </a:p>
        </p:txBody>
      </p:sp>
    </p:spTree>
    <p:extLst>
      <p:ext uri="{BB962C8B-B14F-4D97-AF65-F5344CB8AC3E}">
        <p14:creationId xmlns:p14="http://schemas.microsoft.com/office/powerpoint/2010/main" val="293182026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365125"/>
            <a:ext cx="10515600" cy="1325563"/>
          </a:xfrm>
        </p:spPr>
        <p:txBody>
          <a:bodyPr/>
          <a:lstStyle/>
          <a:p>
            <a:r>
              <a:rPr lang="ru-RU" smtClean="0"/>
              <a:t>Образец заголовка</a:t>
            </a:r>
            <a:endParaRPr lang="ru-RU"/>
          </a:p>
        </p:txBody>
      </p:sp>
      <p:sp>
        <p:nvSpPr>
          <p:cNvPr id="3" name="Текст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839788" y="2505075"/>
            <a:ext cx="5157787"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6172200" y="2505075"/>
            <a:ext cx="5183188"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2FDA2B05-6088-4405-BC43-1255D794688C}" type="datetimeFigureOut">
              <a:rPr lang="ru-RU" smtClean="0"/>
              <a:t>18.12.2019</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B5A10F74-313F-49C1-B7CC-932BF91998DF}" type="slidenum">
              <a:rPr lang="ru-RU" smtClean="0"/>
              <a:t>‹#›</a:t>
            </a:fld>
            <a:endParaRPr lang="ru-RU"/>
          </a:p>
        </p:txBody>
      </p:sp>
    </p:spTree>
    <p:extLst>
      <p:ext uri="{BB962C8B-B14F-4D97-AF65-F5344CB8AC3E}">
        <p14:creationId xmlns:p14="http://schemas.microsoft.com/office/powerpoint/2010/main" val="106695087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2FDA2B05-6088-4405-BC43-1255D794688C}" type="datetimeFigureOut">
              <a:rPr lang="ru-RU" smtClean="0"/>
              <a:t>18.12.2019</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B5A10F74-313F-49C1-B7CC-932BF91998DF}" type="slidenum">
              <a:rPr lang="ru-RU" smtClean="0"/>
              <a:t>‹#›</a:t>
            </a:fld>
            <a:endParaRPr lang="ru-RU"/>
          </a:p>
        </p:txBody>
      </p:sp>
    </p:spTree>
    <p:extLst>
      <p:ext uri="{BB962C8B-B14F-4D97-AF65-F5344CB8AC3E}">
        <p14:creationId xmlns:p14="http://schemas.microsoft.com/office/powerpoint/2010/main" val="42697712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2FDA2B05-6088-4405-BC43-1255D794688C}" type="datetimeFigureOut">
              <a:rPr lang="ru-RU" smtClean="0"/>
              <a:t>18.12.2019</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B5A10F74-313F-49C1-B7CC-932BF91998DF}" type="slidenum">
              <a:rPr lang="ru-RU" smtClean="0"/>
              <a:t>‹#›</a:t>
            </a:fld>
            <a:endParaRPr lang="ru-RU"/>
          </a:p>
        </p:txBody>
      </p:sp>
    </p:spTree>
    <p:extLst>
      <p:ext uri="{BB962C8B-B14F-4D97-AF65-F5344CB8AC3E}">
        <p14:creationId xmlns:p14="http://schemas.microsoft.com/office/powerpoint/2010/main" val="138697259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ru-RU"/>
          </a:p>
        </p:txBody>
      </p:sp>
      <p:sp>
        <p:nvSpPr>
          <p:cNvPr id="3" name="Объект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2FDA2B05-6088-4405-BC43-1255D794688C}" type="datetimeFigureOut">
              <a:rPr lang="ru-RU" smtClean="0"/>
              <a:t>18.12.2019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5A10F74-313F-49C1-B7CC-932BF91998DF}" type="slidenum">
              <a:rPr lang="ru-RU" smtClean="0"/>
              <a:t>‹#›</a:t>
            </a:fld>
            <a:endParaRPr lang="ru-RU"/>
          </a:p>
        </p:txBody>
      </p:sp>
    </p:spTree>
    <p:extLst>
      <p:ext uri="{BB962C8B-B14F-4D97-AF65-F5344CB8AC3E}">
        <p14:creationId xmlns:p14="http://schemas.microsoft.com/office/powerpoint/2010/main" val="318808330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ru-RU"/>
          </a:p>
        </p:txBody>
      </p:sp>
      <p:sp>
        <p:nvSpPr>
          <p:cNvPr id="3" name="Рисунок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2FDA2B05-6088-4405-BC43-1255D794688C}" type="datetimeFigureOut">
              <a:rPr lang="ru-RU" smtClean="0"/>
              <a:t>18.12.2019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5A10F74-313F-49C1-B7CC-932BF91998DF}" type="slidenum">
              <a:rPr lang="ru-RU" smtClean="0"/>
              <a:t>‹#›</a:t>
            </a:fld>
            <a:endParaRPr lang="ru-RU"/>
          </a:p>
        </p:txBody>
      </p:sp>
    </p:spTree>
    <p:extLst>
      <p:ext uri="{BB962C8B-B14F-4D97-AF65-F5344CB8AC3E}">
        <p14:creationId xmlns:p14="http://schemas.microsoft.com/office/powerpoint/2010/main" val="88540047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FDA2B05-6088-4405-BC43-1255D794688C}" type="datetimeFigureOut">
              <a:rPr lang="ru-RU" smtClean="0"/>
              <a:t>18.12.2019</a:t>
            </a:fld>
            <a:endParaRPr lang="ru-RU"/>
          </a:p>
        </p:txBody>
      </p:sp>
      <p:sp>
        <p:nvSpPr>
          <p:cNvPr id="5" name="Нижний колонтитул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5A10F74-313F-49C1-B7CC-932BF91998DF}" type="slidenum">
              <a:rPr lang="ru-RU" smtClean="0"/>
              <a:t>‹#›</a:t>
            </a:fld>
            <a:endParaRPr lang="ru-RU"/>
          </a:p>
        </p:txBody>
      </p:sp>
    </p:spTree>
    <p:extLst>
      <p:ext uri="{BB962C8B-B14F-4D97-AF65-F5344CB8AC3E}">
        <p14:creationId xmlns:p14="http://schemas.microsoft.com/office/powerpoint/2010/main" val="397701009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notesSlide" Target="../notesSlides/notesSlide6.xml"/><Relationship Id="rId1" Type="http://schemas.openxmlformats.org/officeDocument/2006/relationships/slideLayout" Target="../slideLayouts/slideLayout7.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8" Type="http://schemas.openxmlformats.org/officeDocument/2006/relationships/image" Target="../media/image14.jpeg"/><Relationship Id="rId3" Type="http://schemas.openxmlformats.org/officeDocument/2006/relationships/diagramData" Target="../diagrams/data6.xml"/><Relationship Id="rId7" Type="http://schemas.microsoft.com/office/2007/relationships/diagramDrawing" Target="../diagrams/drawing6.xml"/><Relationship Id="rId2" Type="http://schemas.openxmlformats.org/officeDocument/2006/relationships/notesSlide" Target="../notesSlides/notesSlide9.xml"/><Relationship Id="rId1" Type="http://schemas.openxmlformats.org/officeDocument/2006/relationships/slideLayout" Target="../slideLayouts/slideLayout7.xml"/><Relationship Id="rId6" Type="http://schemas.openxmlformats.org/officeDocument/2006/relationships/diagramColors" Target="../diagrams/colors6.xml"/><Relationship Id="rId5" Type="http://schemas.openxmlformats.org/officeDocument/2006/relationships/diagramQuickStyle" Target="../diagrams/quickStyle6.xml"/><Relationship Id="rId4" Type="http://schemas.openxmlformats.org/officeDocument/2006/relationships/diagramLayout" Target="../diagrams/layout6.xml"/></Relationships>
</file>

<file path=ppt/slides/_rels/slide16.xml.rels><?xml version="1.0" encoding="UTF-8" standalone="yes"?>
<Relationships xmlns="http://schemas.openxmlformats.org/package/2006/relationships"><Relationship Id="rId8" Type="http://schemas.openxmlformats.org/officeDocument/2006/relationships/image" Target="../media/image15.jpg"/><Relationship Id="rId3" Type="http://schemas.openxmlformats.org/officeDocument/2006/relationships/diagramData" Target="../diagrams/data7.xml"/><Relationship Id="rId7" Type="http://schemas.microsoft.com/office/2007/relationships/diagramDrawing" Target="../diagrams/drawing7.xml"/><Relationship Id="rId2" Type="http://schemas.openxmlformats.org/officeDocument/2006/relationships/notesSlide" Target="../notesSlides/notesSlide10.xml"/><Relationship Id="rId1" Type="http://schemas.openxmlformats.org/officeDocument/2006/relationships/slideLayout" Target="../slideLayouts/slideLayout7.xml"/><Relationship Id="rId6" Type="http://schemas.openxmlformats.org/officeDocument/2006/relationships/diagramColors" Target="../diagrams/colors7.xml"/><Relationship Id="rId5" Type="http://schemas.openxmlformats.org/officeDocument/2006/relationships/diagramQuickStyle" Target="../diagrams/quickStyle7.xml"/><Relationship Id="rId4" Type="http://schemas.openxmlformats.org/officeDocument/2006/relationships/diagramLayout" Target="../diagrams/layout7.xml"/></Relationships>
</file>

<file path=ppt/slides/_rels/slide17.xml.rels><?xml version="1.0" encoding="UTF-8" standalone="yes"?>
<Relationships xmlns="http://schemas.openxmlformats.org/package/2006/relationships"><Relationship Id="rId8" Type="http://schemas.openxmlformats.org/officeDocument/2006/relationships/image" Target="../media/image15.jpg"/><Relationship Id="rId3" Type="http://schemas.openxmlformats.org/officeDocument/2006/relationships/diagramData" Target="../diagrams/data8.xml"/><Relationship Id="rId7" Type="http://schemas.microsoft.com/office/2007/relationships/diagramDrawing" Target="../diagrams/drawing8.xml"/><Relationship Id="rId2" Type="http://schemas.openxmlformats.org/officeDocument/2006/relationships/notesSlide" Target="../notesSlides/notesSlide11.xml"/><Relationship Id="rId1" Type="http://schemas.openxmlformats.org/officeDocument/2006/relationships/slideLayout" Target="../slideLayouts/slideLayout7.xml"/><Relationship Id="rId6" Type="http://schemas.openxmlformats.org/officeDocument/2006/relationships/diagramColors" Target="../diagrams/colors8.xml"/><Relationship Id="rId5" Type="http://schemas.openxmlformats.org/officeDocument/2006/relationships/diagramQuickStyle" Target="../diagrams/quickStyle8.xml"/><Relationship Id="rId4" Type="http://schemas.openxmlformats.org/officeDocument/2006/relationships/diagramLayout" Target="../diagrams/layout8.xml"/></Relationships>
</file>

<file path=ppt/slides/_rels/slide18.xml.rels><?xml version="1.0" encoding="UTF-8" standalone="yes"?>
<Relationships xmlns="http://schemas.openxmlformats.org/package/2006/relationships"><Relationship Id="rId8" Type="http://schemas.openxmlformats.org/officeDocument/2006/relationships/image" Target="../media/image15.jpg"/><Relationship Id="rId3" Type="http://schemas.openxmlformats.org/officeDocument/2006/relationships/diagramData" Target="../diagrams/data9.xml"/><Relationship Id="rId7" Type="http://schemas.microsoft.com/office/2007/relationships/diagramDrawing" Target="../diagrams/drawing9.xml"/><Relationship Id="rId2" Type="http://schemas.openxmlformats.org/officeDocument/2006/relationships/notesSlide" Target="../notesSlides/notesSlide12.xml"/><Relationship Id="rId1" Type="http://schemas.openxmlformats.org/officeDocument/2006/relationships/slideLayout" Target="../slideLayouts/slideLayout7.xml"/><Relationship Id="rId6" Type="http://schemas.openxmlformats.org/officeDocument/2006/relationships/diagramColors" Target="../diagrams/colors9.xml"/><Relationship Id="rId5" Type="http://schemas.openxmlformats.org/officeDocument/2006/relationships/diagramQuickStyle" Target="../diagrams/quickStyle9.xml"/><Relationship Id="rId4" Type="http://schemas.openxmlformats.org/officeDocument/2006/relationships/diagramLayout" Target="../diagrams/layout9.xml"/></Relationships>
</file>

<file path=ppt/slides/_rels/slide19.xml.rels><?xml version="1.0" encoding="UTF-8" standalone="yes"?>
<Relationships xmlns="http://schemas.openxmlformats.org/package/2006/relationships"><Relationship Id="rId8" Type="http://schemas.openxmlformats.org/officeDocument/2006/relationships/image" Target="../media/image15.jpg"/><Relationship Id="rId3" Type="http://schemas.openxmlformats.org/officeDocument/2006/relationships/diagramData" Target="../diagrams/data10.xml"/><Relationship Id="rId7" Type="http://schemas.microsoft.com/office/2007/relationships/diagramDrawing" Target="../diagrams/drawing10.xml"/><Relationship Id="rId2" Type="http://schemas.openxmlformats.org/officeDocument/2006/relationships/notesSlide" Target="../notesSlides/notesSlide13.xml"/><Relationship Id="rId1" Type="http://schemas.openxmlformats.org/officeDocument/2006/relationships/slideLayout" Target="../slideLayouts/slideLayout7.xml"/><Relationship Id="rId6" Type="http://schemas.openxmlformats.org/officeDocument/2006/relationships/diagramColors" Target="../diagrams/colors10.xml"/><Relationship Id="rId5" Type="http://schemas.openxmlformats.org/officeDocument/2006/relationships/diagramQuickStyle" Target="../diagrams/quickStyle10.xml"/><Relationship Id="rId4" Type="http://schemas.openxmlformats.org/officeDocument/2006/relationships/diagramLayout" Target="../diagrams/layout10.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diagramLayout" Target="../diagrams/layout11.xml"/><Relationship Id="rId7" Type="http://schemas.openxmlformats.org/officeDocument/2006/relationships/image" Target="../media/image15.jpg"/><Relationship Id="rId2" Type="http://schemas.openxmlformats.org/officeDocument/2006/relationships/diagramData" Target="../diagrams/data11.xml"/><Relationship Id="rId1" Type="http://schemas.openxmlformats.org/officeDocument/2006/relationships/slideLayout" Target="../slideLayouts/slideLayout7.xml"/><Relationship Id="rId6" Type="http://schemas.microsoft.com/office/2007/relationships/diagramDrawing" Target="../diagrams/drawing11.xml"/><Relationship Id="rId5" Type="http://schemas.openxmlformats.org/officeDocument/2006/relationships/diagramColors" Target="../diagrams/colors11.xml"/><Relationship Id="rId4" Type="http://schemas.openxmlformats.org/officeDocument/2006/relationships/diagramQuickStyle" Target="../diagrams/quickStyle1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1.xml"/><Relationship Id="rId7" Type="http://schemas.openxmlformats.org/officeDocument/2006/relationships/image" Target="../media/image4.png"/><Relationship Id="rId2" Type="http://schemas.openxmlformats.org/officeDocument/2006/relationships/diagramData" Target="../diagrams/data1.xml"/><Relationship Id="rId1" Type="http://schemas.openxmlformats.org/officeDocument/2006/relationships/slideLayout" Target="../slideLayouts/slideLayout7.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4.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8" Type="http://schemas.microsoft.com/office/2007/relationships/hdphoto" Target="../media/hdphoto1.wdp"/><Relationship Id="rId3" Type="http://schemas.openxmlformats.org/officeDocument/2006/relationships/diagramLayout" Target="../diagrams/layout3.xml"/><Relationship Id="rId7" Type="http://schemas.openxmlformats.org/officeDocument/2006/relationships/image" Target="../media/image9.png"/><Relationship Id="rId2" Type="http://schemas.openxmlformats.org/officeDocument/2006/relationships/diagramData" Target="../diagrams/data3.xml"/><Relationship Id="rId1" Type="http://schemas.openxmlformats.org/officeDocument/2006/relationships/slideLayout" Target="../slideLayouts/slideLayout7.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9.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5.xml"/><Relationship Id="rId1" Type="http://schemas.openxmlformats.org/officeDocument/2006/relationships/slideLayout" Target="../slideLayouts/slideLayout7.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11557" y="3827911"/>
            <a:ext cx="2843919" cy="3030090"/>
          </a:xfrm>
          <a:prstGeom prst="rect">
            <a:avLst/>
          </a:prstGeom>
        </p:spPr>
      </p:pic>
      <p:sp>
        <p:nvSpPr>
          <p:cNvPr id="3" name="TextBox 2"/>
          <p:cNvSpPr txBox="1"/>
          <p:nvPr/>
        </p:nvSpPr>
        <p:spPr>
          <a:xfrm>
            <a:off x="1320800" y="444500"/>
            <a:ext cx="9398000" cy="1384995"/>
          </a:xfrm>
          <a:prstGeom prst="rect">
            <a:avLst/>
          </a:prstGeom>
          <a:noFill/>
        </p:spPr>
        <p:txBody>
          <a:bodyPr wrap="square" rtlCol="0">
            <a:spAutoFit/>
          </a:bodyPr>
          <a:lstStyle/>
          <a:p>
            <a:pPr lvl="0" algn="ctr"/>
            <a:r>
              <a:rPr lang="ru-RU" sz="1200" b="1" i="1" dirty="0">
                <a:solidFill>
                  <a:srgbClr val="17002E"/>
                </a:solidFill>
                <a:latin typeface="Times New Roman" panose="02020603050405020304" pitchFamily="18" charset="0"/>
                <a:ea typeface="Times New Roman" panose="02020603050405020304" pitchFamily="18" charset="0"/>
              </a:rPr>
              <a:t>РОССИЙСКАЯ ФЕДЕРАЦИЯ</a:t>
            </a:r>
            <a:endParaRPr lang="ru-RU" sz="1200" i="1" dirty="0">
              <a:solidFill>
                <a:srgbClr val="17002E"/>
              </a:solidFill>
              <a:latin typeface="Times New Roman" panose="02020603050405020304" pitchFamily="18" charset="0"/>
              <a:ea typeface="Times New Roman" panose="02020603050405020304" pitchFamily="18" charset="0"/>
            </a:endParaRPr>
          </a:p>
          <a:p>
            <a:pPr lvl="0" algn="ctr"/>
            <a:r>
              <a:rPr lang="ru-RU" sz="1200" b="1" i="1" dirty="0">
                <a:solidFill>
                  <a:srgbClr val="17002E"/>
                </a:solidFill>
                <a:latin typeface="Times New Roman" panose="02020603050405020304" pitchFamily="18" charset="0"/>
                <a:ea typeface="Times New Roman" panose="02020603050405020304" pitchFamily="18" charset="0"/>
                <a:cs typeface="Times New Roman" panose="02020603050405020304" pitchFamily="18" charset="0"/>
              </a:rPr>
              <a:t>МИНИСТЕРСТВО ОБРАЗОВАНИЯ И НАУКИ АМУРСКОЙ ОБЛАСТИ</a:t>
            </a:r>
            <a:endParaRPr lang="ru-RU" sz="1200" b="1" i="1" dirty="0">
              <a:solidFill>
                <a:srgbClr val="17002E"/>
              </a:solidFill>
              <a:latin typeface="Calibri" panose="020F0502020204030204" pitchFamily="34" charset="0"/>
              <a:ea typeface="Times New Roman" panose="02020603050405020304" pitchFamily="18" charset="0"/>
              <a:cs typeface="Times New Roman" panose="02020603050405020304" pitchFamily="18" charset="0"/>
            </a:endParaRPr>
          </a:p>
          <a:p>
            <a:pPr lvl="0" algn="ctr"/>
            <a:r>
              <a:rPr lang="ru-RU" sz="1200" b="1" i="1" dirty="0">
                <a:solidFill>
                  <a:srgbClr val="17002E"/>
                </a:solidFill>
                <a:latin typeface="Times New Roman" panose="02020603050405020304" pitchFamily="18" charset="0"/>
                <a:ea typeface="Times New Roman" panose="02020603050405020304" pitchFamily="18" charset="0"/>
              </a:rPr>
              <a:t> </a:t>
            </a:r>
            <a:endParaRPr lang="ru-RU" sz="1200" i="1" dirty="0">
              <a:solidFill>
                <a:srgbClr val="17002E"/>
              </a:solidFill>
              <a:latin typeface="Times New Roman" panose="02020603050405020304" pitchFamily="18" charset="0"/>
              <a:ea typeface="Times New Roman" panose="02020603050405020304" pitchFamily="18" charset="0"/>
            </a:endParaRPr>
          </a:p>
          <a:p>
            <a:pPr lvl="0" algn="ctr"/>
            <a:r>
              <a:rPr lang="ru-RU" sz="1200" b="1" i="1" dirty="0">
                <a:solidFill>
                  <a:srgbClr val="17002E"/>
                </a:solidFill>
                <a:latin typeface="Times New Roman" panose="02020603050405020304" pitchFamily="18" charset="0"/>
                <a:ea typeface="Times New Roman" panose="02020603050405020304" pitchFamily="18" charset="0"/>
              </a:rPr>
              <a:t>ГОСУДАРСТВЕННОЕ ПРОФЕССИОНАЛЬНОЕ ОБРАЗОВАТЕЛЬНОЕ</a:t>
            </a:r>
            <a:endParaRPr lang="ru-RU" sz="1200" i="1" dirty="0">
              <a:solidFill>
                <a:srgbClr val="17002E"/>
              </a:solidFill>
              <a:latin typeface="Times New Roman" panose="02020603050405020304" pitchFamily="18" charset="0"/>
              <a:ea typeface="Times New Roman" panose="02020603050405020304" pitchFamily="18" charset="0"/>
            </a:endParaRPr>
          </a:p>
          <a:p>
            <a:pPr lvl="0" algn="ctr"/>
            <a:r>
              <a:rPr lang="ru-RU" sz="1200" b="1" i="1" dirty="0">
                <a:solidFill>
                  <a:srgbClr val="17002E"/>
                </a:solidFill>
                <a:latin typeface="Times New Roman" panose="02020603050405020304" pitchFamily="18" charset="0"/>
                <a:ea typeface="Times New Roman" panose="02020603050405020304" pitchFamily="18" charset="0"/>
              </a:rPr>
              <a:t> АВТОНОМНОЕ УЧРЕЖДЕНИЕ АМУРСКОЙ ОБЛАСТИ </a:t>
            </a:r>
            <a:endParaRPr lang="ru-RU" sz="1200" i="1" dirty="0">
              <a:solidFill>
                <a:srgbClr val="17002E"/>
              </a:solidFill>
              <a:latin typeface="Times New Roman" panose="02020603050405020304" pitchFamily="18" charset="0"/>
              <a:ea typeface="Times New Roman" panose="02020603050405020304" pitchFamily="18" charset="0"/>
            </a:endParaRPr>
          </a:p>
          <a:p>
            <a:pPr lvl="0" algn="ctr"/>
            <a:r>
              <a:rPr lang="ru-RU" sz="1200" b="1" i="1" dirty="0">
                <a:solidFill>
                  <a:srgbClr val="17002E"/>
                </a:solidFill>
                <a:latin typeface="Times New Roman" panose="02020603050405020304" pitchFamily="18" charset="0"/>
                <a:ea typeface="Times New Roman" panose="02020603050405020304" pitchFamily="18" charset="0"/>
              </a:rPr>
              <a:t>«АМУРСКИЙ ПЕДАГОГИЧЕСКИЙ КОЛЛЕДЖ»</a:t>
            </a:r>
            <a:endParaRPr lang="ru-RU" sz="1200" i="1" dirty="0">
              <a:solidFill>
                <a:srgbClr val="17002E"/>
              </a:solidFill>
              <a:latin typeface="Times New Roman" panose="02020603050405020304" pitchFamily="18" charset="0"/>
              <a:ea typeface="Times New Roman" panose="02020603050405020304" pitchFamily="18" charset="0"/>
            </a:endParaRPr>
          </a:p>
          <a:p>
            <a:pPr lvl="0" algn="ctr"/>
            <a:r>
              <a:rPr lang="ru-RU" sz="1200" b="1" i="1" dirty="0">
                <a:solidFill>
                  <a:srgbClr val="17002E"/>
                </a:solidFill>
                <a:latin typeface="Times New Roman" panose="02020603050405020304" pitchFamily="18" charset="0"/>
                <a:ea typeface="Times New Roman" panose="02020603050405020304" pitchFamily="18" charset="0"/>
              </a:rPr>
              <a:t>(ГПОАУ АО АПК)</a:t>
            </a:r>
            <a:endParaRPr lang="ru-RU" sz="1200" b="1" i="1" dirty="0">
              <a:solidFill>
                <a:srgbClr val="17002E"/>
              </a:solidFill>
              <a:latin typeface="Arial" pitchFamily="34" charset="0"/>
              <a:cs typeface="Arial" pitchFamily="34" charset="0"/>
            </a:endParaRPr>
          </a:p>
        </p:txBody>
      </p:sp>
      <p:pic>
        <p:nvPicPr>
          <p:cNvPr id="4" name="Рисунок 3"/>
          <p:cNvPicPr>
            <a:picLocks noChangeAspect="1"/>
          </p:cNvPicPr>
          <p:nvPr/>
        </p:nvPicPr>
        <p:blipFill>
          <a:blip r:embed="rId3" cstate="print"/>
          <a:stretch>
            <a:fillRect/>
          </a:stretch>
        </p:blipFill>
        <p:spPr>
          <a:xfrm>
            <a:off x="1320800" y="578671"/>
            <a:ext cx="1347333" cy="786452"/>
          </a:xfrm>
          <a:prstGeom prst="rect">
            <a:avLst/>
          </a:prstGeom>
        </p:spPr>
      </p:pic>
      <p:sp>
        <p:nvSpPr>
          <p:cNvPr id="5" name="TextBox 4"/>
          <p:cNvSpPr txBox="1"/>
          <p:nvPr/>
        </p:nvSpPr>
        <p:spPr>
          <a:xfrm>
            <a:off x="487680" y="1984471"/>
            <a:ext cx="11079480" cy="1057534"/>
          </a:xfrm>
          <a:prstGeom prst="rect">
            <a:avLst/>
          </a:prstGeom>
          <a:noFill/>
        </p:spPr>
        <p:txBody>
          <a:bodyPr wrap="square" rtlCol="0">
            <a:spAutoFit/>
          </a:bodyPr>
          <a:lstStyle/>
          <a:p>
            <a:pPr marL="1049655" marR="1219200" lvl="0" indent="-6350" algn="ctr">
              <a:lnSpc>
                <a:spcPct val="112000"/>
              </a:lnSpc>
              <a:spcAft>
                <a:spcPts val="20"/>
              </a:spcAft>
            </a:pPr>
            <a:r>
              <a:rPr lang="ru-RU" sz="3200" b="1" i="1" dirty="0">
                <a:solidFill>
                  <a:srgbClr val="17002E"/>
                </a:solidFill>
                <a:latin typeface="Times New Roman" panose="02020603050405020304" pitchFamily="18" charset="0"/>
                <a:ea typeface="Times New Roman" panose="02020603050405020304" pitchFamily="18" charset="0"/>
              </a:rPr>
              <a:t>Методические рекомендации </a:t>
            </a:r>
          </a:p>
          <a:p>
            <a:pPr marL="72390" marR="172085" lvl="0" indent="-6350" algn="ctr">
              <a:lnSpc>
                <a:spcPct val="112000"/>
              </a:lnSpc>
              <a:spcAft>
                <a:spcPts val="25"/>
              </a:spcAft>
            </a:pPr>
            <a:r>
              <a:rPr lang="ru-RU" sz="2400" b="1" i="1" dirty="0">
                <a:solidFill>
                  <a:srgbClr val="17002E"/>
                </a:solidFill>
                <a:latin typeface="Times New Roman" panose="02020603050405020304" pitchFamily="18" charset="0"/>
                <a:ea typeface="Times New Roman" panose="02020603050405020304" pitchFamily="18" charset="0"/>
              </a:rPr>
              <a:t>по организации самостоятельной внеаудиторной работы студентов. </a:t>
            </a:r>
          </a:p>
        </p:txBody>
      </p:sp>
      <p:sp>
        <p:nvSpPr>
          <p:cNvPr id="6" name="TextBox 5"/>
          <p:cNvSpPr txBox="1"/>
          <p:nvPr/>
        </p:nvSpPr>
        <p:spPr>
          <a:xfrm>
            <a:off x="1409700" y="3243880"/>
            <a:ext cx="9309100" cy="1020985"/>
          </a:xfrm>
          <a:prstGeom prst="rect">
            <a:avLst/>
          </a:prstGeom>
          <a:noFill/>
        </p:spPr>
        <p:txBody>
          <a:bodyPr wrap="square" rtlCol="0">
            <a:spAutoFit/>
          </a:bodyPr>
          <a:lstStyle/>
          <a:p>
            <a:pPr marL="72390" marR="172085" lvl="0" indent="-6350" algn="ctr">
              <a:lnSpc>
                <a:spcPct val="112000"/>
              </a:lnSpc>
              <a:spcAft>
                <a:spcPts val="25"/>
              </a:spcAft>
            </a:pPr>
            <a:r>
              <a:rPr lang="ru-RU" sz="2800" b="1" i="1" dirty="0">
                <a:solidFill>
                  <a:srgbClr val="17002E"/>
                </a:solidFill>
                <a:latin typeface="Times New Roman" panose="02020603050405020304" pitchFamily="18" charset="0"/>
                <a:ea typeface="Times New Roman" panose="02020603050405020304" pitchFamily="18" charset="0"/>
              </a:rPr>
              <a:t>Тема «Подготовка </a:t>
            </a:r>
            <a:r>
              <a:rPr lang="ru-RU" sz="2800" b="1" i="1" dirty="0" smtClean="0">
                <a:solidFill>
                  <a:srgbClr val="17002E"/>
                </a:solidFill>
                <a:latin typeface="Times New Roman" panose="02020603050405020304" pitchFamily="18" charset="0"/>
                <a:ea typeface="Times New Roman" panose="02020603050405020304" pitchFamily="18" charset="0"/>
              </a:rPr>
              <a:t>устного ответа в </a:t>
            </a:r>
            <a:r>
              <a:rPr lang="ru-RU" sz="2800" b="1" i="1" dirty="0">
                <a:solidFill>
                  <a:srgbClr val="17002E"/>
                </a:solidFill>
                <a:latin typeface="Times New Roman" panose="02020603050405020304" pitchFamily="18" charset="0"/>
                <a:ea typeface="Times New Roman" panose="02020603050405020304" pitchFamily="18" charset="0"/>
              </a:rPr>
              <a:t>процесс изучения дисциплин психолого-педагогического цикла»</a:t>
            </a:r>
          </a:p>
        </p:txBody>
      </p:sp>
      <p:sp>
        <p:nvSpPr>
          <p:cNvPr id="7" name="TextBox 6"/>
          <p:cNvSpPr txBox="1"/>
          <p:nvPr/>
        </p:nvSpPr>
        <p:spPr>
          <a:xfrm>
            <a:off x="3030344" y="4927600"/>
            <a:ext cx="6240656" cy="371395"/>
          </a:xfrm>
          <a:prstGeom prst="rect">
            <a:avLst/>
          </a:prstGeom>
          <a:noFill/>
        </p:spPr>
        <p:txBody>
          <a:bodyPr wrap="square" rtlCol="0">
            <a:spAutoFit/>
          </a:bodyPr>
          <a:lstStyle/>
          <a:p>
            <a:pPr lvl="0"/>
            <a:r>
              <a:rPr lang="ru-RU" b="1" i="1" dirty="0">
                <a:solidFill>
                  <a:srgbClr val="17002E"/>
                </a:solidFill>
                <a:latin typeface="Times New Roman" panose="02020603050405020304" pitchFamily="18" charset="0"/>
                <a:cs typeface="Times New Roman" panose="02020603050405020304" pitchFamily="18" charset="0"/>
              </a:rPr>
              <a:t>Специальность </a:t>
            </a:r>
            <a:r>
              <a:rPr lang="ru-RU" i="1" dirty="0">
                <a:solidFill>
                  <a:srgbClr val="17002E"/>
                </a:solidFill>
                <a:latin typeface="Times New Roman" panose="02020603050405020304" pitchFamily="18" charset="0"/>
                <a:cs typeface="Times New Roman" panose="02020603050405020304" pitchFamily="18" charset="0"/>
              </a:rPr>
              <a:t>44.02.01 Дошкольное образование</a:t>
            </a:r>
          </a:p>
        </p:txBody>
      </p:sp>
      <p:sp>
        <p:nvSpPr>
          <p:cNvPr id="8" name="TextBox 7"/>
          <p:cNvSpPr txBox="1"/>
          <p:nvPr/>
        </p:nvSpPr>
        <p:spPr>
          <a:xfrm>
            <a:off x="4699000" y="5422900"/>
            <a:ext cx="7086600" cy="707886"/>
          </a:xfrm>
          <a:prstGeom prst="rect">
            <a:avLst/>
          </a:prstGeom>
          <a:noFill/>
        </p:spPr>
        <p:txBody>
          <a:bodyPr wrap="square" rtlCol="0">
            <a:spAutoFit/>
          </a:bodyPr>
          <a:lstStyle/>
          <a:p>
            <a:pPr lvl="0" algn="r"/>
            <a:r>
              <a:rPr lang="ru-RU" sz="2000" b="1" i="1" dirty="0">
                <a:solidFill>
                  <a:srgbClr val="17002E"/>
                </a:solidFill>
                <a:latin typeface="Times New Roman" pitchFamily="18" charset="0"/>
                <a:cs typeface="Times New Roman" pitchFamily="18" charset="0"/>
              </a:rPr>
              <a:t>Преподаватель высшей квалификационной категории: </a:t>
            </a:r>
          </a:p>
          <a:p>
            <a:pPr lvl="0" algn="r"/>
            <a:r>
              <a:rPr lang="ru-RU" sz="2000" i="1" dirty="0">
                <a:solidFill>
                  <a:srgbClr val="17002E"/>
                </a:solidFill>
                <a:latin typeface="Times New Roman" pitchFamily="18" charset="0"/>
                <a:cs typeface="Times New Roman" pitchFamily="18" charset="0"/>
              </a:rPr>
              <a:t>Гольская Оксана Геннадьевна</a:t>
            </a:r>
          </a:p>
        </p:txBody>
      </p:sp>
      <p:sp>
        <p:nvSpPr>
          <p:cNvPr id="9" name="TextBox 8"/>
          <p:cNvSpPr txBox="1"/>
          <p:nvPr/>
        </p:nvSpPr>
        <p:spPr>
          <a:xfrm>
            <a:off x="5016500" y="6254691"/>
            <a:ext cx="3340100" cy="369332"/>
          </a:xfrm>
          <a:prstGeom prst="rect">
            <a:avLst/>
          </a:prstGeom>
          <a:noFill/>
        </p:spPr>
        <p:txBody>
          <a:bodyPr wrap="square" rtlCol="0">
            <a:spAutoFit/>
          </a:bodyPr>
          <a:lstStyle/>
          <a:p>
            <a:pPr lvl="0"/>
            <a:r>
              <a:rPr lang="ru-RU" b="1" i="1" dirty="0">
                <a:solidFill>
                  <a:srgbClr val="17002E"/>
                </a:solidFill>
                <a:latin typeface="Times New Roman" panose="02020603050405020304" pitchFamily="18" charset="0"/>
                <a:cs typeface="Times New Roman" panose="02020603050405020304" pitchFamily="18" charset="0"/>
              </a:rPr>
              <a:t>Благовещенск</a:t>
            </a:r>
          </a:p>
        </p:txBody>
      </p:sp>
    </p:spTree>
    <p:extLst>
      <p:ext uri="{BB962C8B-B14F-4D97-AF65-F5344CB8AC3E}">
        <p14:creationId xmlns:p14="http://schemas.microsoft.com/office/powerpoint/2010/main" val="49586624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0" y="0"/>
            <a:ext cx="872836" cy="6858000"/>
          </a:xfrm>
          <a:prstGeom prst="rect">
            <a:avLst/>
          </a:prstGeom>
          <a:solidFill>
            <a:srgbClr val="6600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 name="TextBox 1"/>
          <p:cNvSpPr txBox="1"/>
          <p:nvPr/>
        </p:nvSpPr>
        <p:spPr>
          <a:xfrm>
            <a:off x="1310640" y="426720"/>
            <a:ext cx="9966960" cy="1077218"/>
          </a:xfrm>
          <a:prstGeom prst="rect">
            <a:avLst/>
          </a:prstGeom>
          <a:noFill/>
        </p:spPr>
        <p:txBody>
          <a:bodyPr wrap="square" rtlCol="0">
            <a:spAutoFit/>
          </a:bodyPr>
          <a:lstStyle/>
          <a:p>
            <a:pPr algn="ctr"/>
            <a:r>
              <a:rPr lang="ru-RU" sz="3200" b="1" i="1" kern="1800" dirty="0" smtClean="0">
                <a:solidFill>
                  <a:srgbClr val="17002E"/>
                </a:solidFill>
                <a:latin typeface="Times New Roman" panose="02020603050405020304" pitchFamily="18" charset="0"/>
                <a:ea typeface="Times New Roman" panose="02020603050405020304" pitchFamily="18" charset="0"/>
              </a:rPr>
              <a:t>Приёмы, </a:t>
            </a:r>
            <a:r>
              <a:rPr lang="ru-RU" sz="3200" b="1" i="1" kern="1800" dirty="0">
                <a:solidFill>
                  <a:srgbClr val="17002E"/>
                </a:solidFill>
                <a:latin typeface="Times New Roman" panose="02020603050405020304" pitchFamily="18" charset="0"/>
                <a:ea typeface="Times New Roman" panose="02020603050405020304" pitchFamily="18" charset="0"/>
              </a:rPr>
              <a:t>которые помогут убрать </a:t>
            </a:r>
            <a:r>
              <a:rPr lang="ru-RU" sz="3200" b="1" i="1" kern="1800" dirty="0" smtClean="0">
                <a:solidFill>
                  <a:srgbClr val="17002E"/>
                </a:solidFill>
                <a:latin typeface="Times New Roman" panose="02020603050405020304" pitchFamily="18" charset="0"/>
                <a:ea typeface="Times New Roman" panose="02020603050405020304" pitchFamily="18" charset="0"/>
              </a:rPr>
              <a:t>волнение</a:t>
            </a:r>
          </a:p>
          <a:p>
            <a:pPr algn="ctr"/>
            <a:r>
              <a:rPr lang="ru-RU" sz="3200" b="1" i="1" kern="1800" dirty="0" smtClean="0">
                <a:solidFill>
                  <a:srgbClr val="17002E"/>
                </a:solidFill>
                <a:latin typeface="Times New Roman" panose="02020603050405020304" pitchFamily="18" charset="0"/>
                <a:ea typeface="Times New Roman" panose="02020603050405020304" pitchFamily="18" charset="0"/>
              </a:rPr>
              <a:t> </a:t>
            </a:r>
            <a:r>
              <a:rPr lang="ru-RU" sz="3200" b="1" i="1" kern="1800" dirty="0">
                <a:solidFill>
                  <a:srgbClr val="17002E"/>
                </a:solidFill>
                <a:latin typeface="Times New Roman" panose="02020603050405020304" pitchFamily="18" charset="0"/>
                <a:ea typeface="Times New Roman" panose="02020603050405020304" pitchFamily="18" charset="0"/>
              </a:rPr>
              <a:t>перед выступлением на публике</a:t>
            </a:r>
            <a:endParaRPr lang="ru-RU" sz="3200" i="1" dirty="0">
              <a:solidFill>
                <a:srgbClr val="17002E"/>
              </a:solidFill>
            </a:endParaRPr>
          </a:p>
        </p:txBody>
      </p:sp>
      <p:graphicFrame>
        <p:nvGraphicFramePr>
          <p:cNvPr id="4" name="Схема 3"/>
          <p:cNvGraphicFramePr/>
          <p:nvPr>
            <p:extLst>
              <p:ext uri="{D42A27DB-BD31-4B8C-83A1-F6EECF244321}">
                <p14:modId xmlns:p14="http://schemas.microsoft.com/office/powerpoint/2010/main" val="3223215890"/>
              </p:ext>
            </p:extLst>
          </p:nvPr>
        </p:nvGraphicFramePr>
        <p:xfrm>
          <a:off x="1187355" y="1733266"/>
          <a:ext cx="10713493" cy="440506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8" name="Рисунок 7"/>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034723" y="4843464"/>
            <a:ext cx="2031057" cy="1839962"/>
          </a:xfrm>
          <a:prstGeom prst="rect">
            <a:avLst/>
          </a:prstGeom>
        </p:spPr>
      </p:pic>
      <p:sp>
        <p:nvSpPr>
          <p:cNvPr id="9" name="TextBox 8"/>
          <p:cNvSpPr txBox="1"/>
          <p:nvPr/>
        </p:nvSpPr>
        <p:spPr>
          <a:xfrm>
            <a:off x="9086850" y="114300"/>
            <a:ext cx="2957513" cy="369332"/>
          </a:xfrm>
          <a:prstGeom prst="rect">
            <a:avLst/>
          </a:prstGeom>
          <a:noFill/>
        </p:spPr>
        <p:txBody>
          <a:bodyPr wrap="square" rtlCol="0">
            <a:spAutoFit/>
          </a:bodyPr>
          <a:lstStyle/>
          <a:p>
            <a:pPr algn="r"/>
            <a:r>
              <a:rPr lang="ru-RU" b="1" i="1" dirty="0">
                <a:solidFill>
                  <a:srgbClr val="280050"/>
                </a:solidFill>
                <a:latin typeface="Times New Roman" panose="02020603050405020304" pitchFamily="18" charset="0"/>
                <a:cs typeface="Times New Roman" panose="02020603050405020304" pitchFamily="18" charset="0"/>
              </a:rPr>
              <a:t>Схема </a:t>
            </a:r>
            <a:r>
              <a:rPr lang="ru-RU" b="1" i="1" dirty="0" smtClean="0">
                <a:solidFill>
                  <a:srgbClr val="280050"/>
                </a:solidFill>
                <a:latin typeface="Times New Roman" panose="02020603050405020304" pitchFamily="18" charset="0"/>
                <a:cs typeface="Times New Roman" panose="02020603050405020304" pitchFamily="18" charset="0"/>
              </a:rPr>
              <a:t>№5.</a:t>
            </a:r>
            <a:endParaRPr lang="ru-RU" b="1" i="1" dirty="0">
              <a:solidFill>
                <a:srgbClr val="28005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11550072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0" y="0"/>
            <a:ext cx="872836" cy="6858000"/>
          </a:xfrm>
          <a:prstGeom prst="rect">
            <a:avLst/>
          </a:prstGeom>
          <a:solidFill>
            <a:srgbClr val="6600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 name="TextBox 1"/>
          <p:cNvSpPr txBox="1"/>
          <p:nvPr/>
        </p:nvSpPr>
        <p:spPr>
          <a:xfrm>
            <a:off x="872836" y="354842"/>
            <a:ext cx="11109898" cy="602216"/>
          </a:xfrm>
          <a:prstGeom prst="rect">
            <a:avLst/>
          </a:prstGeom>
          <a:noFill/>
        </p:spPr>
        <p:txBody>
          <a:bodyPr wrap="square" rtlCol="0">
            <a:spAutoFit/>
          </a:bodyPr>
          <a:lstStyle/>
          <a:p>
            <a:pPr marL="440690" marR="405765" indent="443230" algn="ctr">
              <a:lnSpc>
                <a:spcPct val="112000"/>
              </a:lnSpc>
              <a:spcAft>
                <a:spcPts val="240"/>
              </a:spcAft>
            </a:pPr>
            <a:r>
              <a:rPr lang="ru-RU" sz="3200" b="1" i="1" dirty="0">
                <a:solidFill>
                  <a:srgbClr val="17002E"/>
                </a:solidFill>
                <a:latin typeface="Times New Roman" panose="02020603050405020304" pitchFamily="18" charset="0"/>
                <a:ea typeface="Times New Roman" panose="02020603050405020304" pitchFamily="18" charset="0"/>
              </a:rPr>
              <a:t>Как </a:t>
            </a:r>
            <a:r>
              <a:rPr lang="ru-RU" sz="3200" b="1" i="1" dirty="0" smtClean="0">
                <a:solidFill>
                  <a:srgbClr val="17002E"/>
                </a:solidFill>
                <a:latin typeface="Times New Roman" panose="02020603050405020304" pitchFamily="18" charset="0"/>
                <a:ea typeface="Times New Roman" panose="02020603050405020304" pitchFamily="18" charset="0"/>
              </a:rPr>
              <a:t>держаться </a:t>
            </a:r>
            <a:r>
              <a:rPr lang="ru-RU" sz="3200" b="1" i="1" dirty="0">
                <a:solidFill>
                  <a:srgbClr val="17002E"/>
                </a:solidFill>
                <a:latin typeface="Times New Roman" panose="02020603050405020304" pitchFamily="18" charset="0"/>
                <a:ea typeface="Times New Roman" panose="02020603050405020304" pitchFamily="18" charset="0"/>
              </a:rPr>
              <a:t>уверенным во время выступления</a:t>
            </a:r>
            <a:endParaRPr lang="ru-RU" sz="3200" i="1" dirty="0">
              <a:solidFill>
                <a:srgbClr val="17002E"/>
              </a:solidFill>
              <a:effectLst/>
              <a:latin typeface="Times New Roman" panose="02020603050405020304" pitchFamily="18" charset="0"/>
              <a:ea typeface="Times New Roman" panose="02020603050405020304" pitchFamily="18" charset="0"/>
            </a:endParaRPr>
          </a:p>
        </p:txBody>
      </p:sp>
      <p:sp>
        <p:nvSpPr>
          <p:cNvPr id="4" name="TextBox 3"/>
          <p:cNvSpPr txBox="1"/>
          <p:nvPr/>
        </p:nvSpPr>
        <p:spPr>
          <a:xfrm>
            <a:off x="1201003" y="1146413"/>
            <a:ext cx="10781731" cy="5132880"/>
          </a:xfrm>
          <a:prstGeom prst="rect">
            <a:avLst/>
          </a:prstGeom>
          <a:noFill/>
        </p:spPr>
        <p:txBody>
          <a:bodyPr wrap="square" rtlCol="0">
            <a:spAutoFit/>
          </a:bodyPr>
          <a:lstStyle/>
          <a:p>
            <a:pPr marR="405765" lvl="0" algn="just">
              <a:lnSpc>
                <a:spcPct val="112000"/>
              </a:lnSpc>
              <a:spcAft>
                <a:spcPts val="240"/>
              </a:spcAft>
              <a:buSzPts val="1000"/>
              <a:tabLst>
                <a:tab pos="457200" algn="l"/>
              </a:tabLst>
            </a:pPr>
            <a:r>
              <a:rPr lang="ru-RU" sz="2800" b="1" i="1" dirty="0">
                <a:solidFill>
                  <a:srgbClr val="280050"/>
                </a:solidFill>
                <a:latin typeface="Times New Roman" panose="02020603050405020304" pitchFamily="18" charset="0"/>
                <a:ea typeface="Times New Roman" panose="02020603050405020304" pitchFamily="18" charset="0"/>
              </a:rPr>
              <a:t>•	Расслабьтесь. </a:t>
            </a:r>
            <a:r>
              <a:rPr lang="ru-RU" sz="2400" i="1" dirty="0" smtClean="0">
                <a:solidFill>
                  <a:srgbClr val="280050"/>
                </a:solidFill>
                <a:latin typeface="Times New Roman" panose="02020603050405020304" pitchFamily="18" charset="0"/>
                <a:ea typeface="Times New Roman" panose="02020603050405020304" pitchFamily="18" charset="0"/>
              </a:rPr>
              <a:t>Расслабьте </a:t>
            </a:r>
            <a:r>
              <a:rPr lang="ru-RU" sz="2400" i="1" dirty="0">
                <a:solidFill>
                  <a:srgbClr val="280050"/>
                </a:solidFill>
                <a:latin typeface="Times New Roman" panose="02020603050405020304" pitchFamily="18" charset="0"/>
                <a:ea typeface="Times New Roman" panose="02020603050405020304" pitchFamily="18" charset="0"/>
              </a:rPr>
              <a:t>тело, чтобы не подкреплять психологический дискомфорт физическим напряжением</a:t>
            </a:r>
            <a:r>
              <a:rPr lang="ru-RU" sz="2400" i="1" dirty="0" smtClean="0">
                <a:solidFill>
                  <a:srgbClr val="280050"/>
                </a:solidFill>
                <a:latin typeface="Times New Roman" panose="02020603050405020304" pitchFamily="18" charset="0"/>
                <a:ea typeface="Times New Roman" panose="02020603050405020304" pitchFamily="18" charset="0"/>
              </a:rPr>
              <a:t>.</a:t>
            </a:r>
          </a:p>
          <a:p>
            <a:pPr marR="405765" lvl="0" algn="just">
              <a:lnSpc>
                <a:spcPct val="112000"/>
              </a:lnSpc>
              <a:spcAft>
                <a:spcPts val="240"/>
              </a:spcAft>
              <a:buSzPts val="1000"/>
              <a:tabLst>
                <a:tab pos="457200" algn="l"/>
              </a:tabLst>
            </a:pPr>
            <a:r>
              <a:rPr lang="ru-RU" sz="2800" b="1" i="1" dirty="0">
                <a:solidFill>
                  <a:srgbClr val="280050"/>
                </a:solidFill>
                <a:latin typeface="Times New Roman" panose="02020603050405020304" pitchFamily="18" charset="0"/>
                <a:ea typeface="Times New Roman" panose="02020603050405020304" pitchFamily="18" charset="0"/>
              </a:rPr>
              <a:t>•	Ваша поза на сцене должна быть уверенной: </a:t>
            </a:r>
            <a:r>
              <a:rPr lang="ru-RU" sz="2400" i="1" dirty="0">
                <a:solidFill>
                  <a:srgbClr val="280050"/>
                </a:solidFill>
                <a:latin typeface="Times New Roman" panose="02020603050405020304" pitchFamily="18" charset="0"/>
                <a:ea typeface="Times New Roman" panose="02020603050405020304" pitchFamily="18" charset="0"/>
              </a:rPr>
              <a:t>обе ноги стоят на земле, руки не в закрытой позе, спина прямая. Опорную ногу поставьте вперед для устойчивости. Это позволит кровообращению лучше циркулировать, доставлять в клетки мозга больше кислорода, вы станете меньше волноваться</a:t>
            </a:r>
            <a:r>
              <a:rPr lang="ru-RU" sz="2400" i="1" dirty="0" smtClean="0">
                <a:solidFill>
                  <a:srgbClr val="280050"/>
                </a:solidFill>
                <a:latin typeface="Times New Roman" panose="02020603050405020304" pitchFamily="18" charset="0"/>
                <a:ea typeface="Times New Roman" panose="02020603050405020304" pitchFamily="18" charset="0"/>
              </a:rPr>
              <a:t>.</a:t>
            </a:r>
          </a:p>
          <a:p>
            <a:pPr marR="405765" lvl="0" algn="just">
              <a:lnSpc>
                <a:spcPct val="112000"/>
              </a:lnSpc>
              <a:spcAft>
                <a:spcPts val="240"/>
              </a:spcAft>
              <a:buSzPts val="1000"/>
              <a:tabLst>
                <a:tab pos="457200" algn="l"/>
              </a:tabLst>
            </a:pPr>
            <a:r>
              <a:rPr lang="ru-RU" sz="2800" i="1" dirty="0">
                <a:solidFill>
                  <a:srgbClr val="280050"/>
                </a:solidFill>
                <a:latin typeface="Times New Roman" panose="02020603050405020304" pitchFamily="18" charset="0"/>
                <a:ea typeface="Times New Roman" panose="02020603050405020304" pitchFamily="18" charset="0"/>
              </a:rPr>
              <a:t>•	</a:t>
            </a:r>
            <a:r>
              <a:rPr lang="ru-RU" sz="2800" b="1" i="1" dirty="0">
                <a:solidFill>
                  <a:srgbClr val="280050"/>
                </a:solidFill>
                <a:latin typeface="Times New Roman" panose="02020603050405020304" pitchFamily="18" charset="0"/>
                <a:ea typeface="Times New Roman" panose="02020603050405020304" pitchFamily="18" charset="0"/>
              </a:rPr>
              <a:t>Важно нормализовать дыхание, чтобы организм не был в стрессе. </a:t>
            </a:r>
            <a:endParaRPr lang="ru-RU" sz="2800" b="1" i="1" dirty="0" smtClean="0">
              <a:solidFill>
                <a:srgbClr val="280050"/>
              </a:solidFill>
              <a:latin typeface="Times New Roman" panose="02020603050405020304" pitchFamily="18" charset="0"/>
              <a:ea typeface="Times New Roman" panose="02020603050405020304" pitchFamily="18" charset="0"/>
            </a:endParaRPr>
          </a:p>
          <a:p>
            <a:pPr marR="405765" lvl="0" algn="just">
              <a:lnSpc>
                <a:spcPct val="112000"/>
              </a:lnSpc>
              <a:spcAft>
                <a:spcPts val="240"/>
              </a:spcAft>
              <a:buSzPts val="1000"/>
              <a:tabLst>
                <a:tab pos="457200" algn="l"/>
              </a:tabLst>
            </a:pPr>
            <a:r>
              <a:rPr lang="ru-RU" sz="2800" b="1" i="1" dirty="0">
                <a:solidFill>
                  <a:srgbClr val="280050"/>
                </a:solidFill>
                <a:latin typeface="Times New Roman" panose="02020603050405020304" pitchFamily="18" charset="0"/>
                <a:ea typeface="Times New Roman" panose="02020603050405020304" pitchFamily="18" charset="0"/>
              </a:rPr>
              <a:t>•	Если вы чувствуете, что голос срывается от волнения, заранее сделайте речевую гимнастику. </a:t>
            </a:r>
          </a:p>
        </p:txBody>
      </p:sp>
    </p:spTree>
    <p:extLst>
      <p:ext uri="{BB962C8B-B14F-4D97-AF65-F5344CB8AC3E}">
        <p14:creationId xmlns:p14="http://schemas.microsoft.com/office/powerpoint/2010/main" val="328385703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0" y="0"/>
            <a:ext cx="872836" cy="6858000"/>
          </a:xfrm>
          <a:prstGeom prst="rect">
            <a:avLst/>
          </a:prstGeom>
          <a:solidFill>
            <a:srgbClr val="6600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4" name="TextBox 3"/>
          <p:cNvSpPr txBox="1"/>
          <p:nvPr/>
        </p:nvSpPr>
        <p:spPr>
          <a:xfrm>
            <a:off x="1195753" y="420913"/>
            <a:ext cx="10691447" cy="1754326"/>
          </a:xfrm>
          <a:prstGeom prst="rect">
            <a:avLst/>
          </a:prstGeom>
          <a:noFill/>
        </p:spPr>
        <p:txBody>
          <a:bodyPr wrap="square" rtlCol="0">
            <a:spAutoFit/>
          </a:bodyPr>
          <a:lstStyle/>
          <a:p>
            <a:pPr algn="just"/>
            <a:r>
              <a:rPr lang="ru-RU" dirty="0"/>
              <a:t>•	</a:t>
            </a:r>
            <a:r>
              <a:rPr lang="ru-RU" sz="2800" b="1" i="1" dirty="0">
                <a:solidFill>
                  <a:srgbClr val="17002E"/>
                </a:solidFill>
                <a:latin typeface="Times New Roman" panose="02020603050405020304" pitchFamily="18" charset="0"/>
                <a:cs typeface="Times New Roman" panose="02020603050405020304" pitchFamily="18" charset="0"/>
              </a:rPr>
              <a:t>Если бесстрашная публичная речь ни с того ни с сего сопровождается дрожью в коленях, то попробуйте мысленно направить на них внимание. </a:t>
            </a:r>
            <a:r>
              <a:rPr lang="ru-RU" sz="2400" i="1" dirty="0">
                <a:solidFill>
                  <a:srgbClr val="280050"/>
                </a:solidFill>
                <a:latin typeface="Times New Roman" panose="02020603050405020304" pitchFamily="18" charset="0"/>
                <a:cs typeface="Times New Roman" panose="02020603050405020304" pitchFamily="18" charset="0"/>
              </a:rPr>
              <a:t>Или обманите мозг, и осознанно заставьте коленки дрожать. После этого дрожь часто прекращается</a:t>
            </a:r>
            <a:r>
              <a:rPr lang="ru-RU" sz="2400" i="1" dirty="0" smtClean="0">
                <a:solidFill>
                  <a:srgbClr val="280050"/>
                </a:solidFill>
                <a:latin typeface="Times New Roman" panose="02020603050405020304" pitchFamily="18" charset="0"/>
                <a:cs typeface="Times New Roman" panose="02020603050405020304" pitchFamily="18" charset="0"/>
              </a:rPr>
              <a:t>.</a:t>
            </a:r>
            <a:endParaRPr lang="ru-RU" sz="2400" i="1" dirty="0">
              <a:solidFill>
                <a:srgbClr val="280050"/>
              </a:solidFill>
              <a:latin typeface="Times New Roman" panose="02020603050405020304" pitchFamily="18" charset="0"/>
              <a:cs typeface="Times New Roman" panose="02020603050405020304" pitchFamily="18" charset="0"/>
            </a:endParaRPr>
          </a:p>
        </p:txBody>
      </p:sp>
      <p:pic>
        <p:nvPicPr>
          <p:cNvPr id="2" name="Рисунок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207811" y="2397925"/>
            <a:ext cx="4679389" cy="4163864"/>
          </a:xfrm>
          <a:prstGeom prst="rect">
            <a:avLst/>
          </a:prstGeom>
        </p:spPr>
      </p:pic>
      <p:sp>
        <p:nvSpPr>
          <p:cNvPr id="5" name="TextBox 4"/>
          <p:cNvSpPr txBox="1"/>
          <p:nvPr/>
        </p:nvSpPr>
        <p:spPr>
          <a:xfrm>
            <a:off x="1195753" y="2119086"/>
            <a:ext cx="5640476" cy="3847207"/>
          </a:xfrm>
          <a:prstGeom prst="rect">
            <a:avLst/>
          </a:prstGeom>
          <a:noFill/>
        </p:spPr>
        <p:txBody>
          <a:bodyPr wrap="square" rtlCol="0">
            <a:spAutoFit/>
          </a:bodyPr>
          <a:lstStyle/>
          <a:p>
            <a:pPr lvl="0" algn="just"/>
            <a:r>
              <a:rPr lang="ru-RU" sz="2800" i="1" dirty="0">
                <a:solidFill>
                  <a:srgbClr val="17002E"/>
                </a:solidFill>
                <a:latin typeface="Times New Roman" panose="02020603050405020304" pitchFamily="18" charset="0"/>
                <a:cs typeface="Times New Roman" panose="02020603050405020304" pitchFamily="18" charset="0"/>
              </a:rPr>
              <a:t>•	</a:t>
            </a:r>
            <a:r>
              <a:rPr lang="ru-RU" sz="2800" b="1" i="1" dirty="0">
                <a:solidFill>
                  <a:srgbClr val="17002E"/>
                </a:solidFill>
                <a:latin typeface="Times New Roman" panose="02020603050405020304" pitchFamily="18" charset="0"/>
                <a:cs typeface="Times New Roman" panose="02020603050405020304" pitchFamily="18" charset="0"/>
              </a:rPr>
              <a:t>Смотрите в глаза слушателям, чтобы поддерживать с ними контакт. </a:t>
            </a:r>
            <a:r>
              <a:rPr lang="ru-RU" sz="2400" i="1" dirty="0">
                <a:solidFill>
                  <a:srgbClr val="17002E"/>
                </a:solidFill>
                <a:latin typeface="Times New Roman" panose="02020603050405020304" pitchFamily="18" charset="0"/>
                <a:cs typeface="Times New Roman" panose="02020603050405020304" pitchFamily="18" charset="0"/>
              </a:rPr>
              <a:t>Так вы покажите, что выступление направлено на их интерес и отдачу.</a:t>
            </a:r>
          </a:p>
          <a:p>
            <a:pPr lvl="0" algn="just"/>
            <a:r>
              <a:rPr lang="ru-RU" sz="2800" i="1" dirty="0" smtClean="0">
                <a:solidFill>
                  <a:srgbClr val="17002E"/>
                </a:solidFill>
                <a:latin typeface="Times New Roman" panose="02020603050405020304" pitchFamily="18" charset="0"/>
                <a:cs typeface="Times New Roman" panose="02020603050405020304" pitchFamily="18" charset="0"/>
              </a:rPr>
              <a:t>•</a:t>
            </a:r>
            <a:r>
              <a:rPr lang="ru-RU" sz="2800" i="1" dirty="0">
                <a:solidFill>
                  <a:srgbClr val="17002E"/>
                </a:solidFill>
                <a:latin typeface="Times New Roman" panose="02020603050405020304" pitchFamily="18" charset="0"/>
                <a:cs typeface="Times New Roman" panose="02020603050405020304" pitchFamily="18" charset="0"/>
              </a:rPr>
              <a:t>	</a:t>
            </a:r>
            <a:r>
              <a:rPr lang="ru-RU" sz="2800" b="1" i="1" dirty="0">
                <a:solidFill>
                  <a:srgbClr val="17002E"/>
                </a:solidFill>
                <a:latin typeface="Times New Roman" panose="02020603050405020304" pitchFamily="18" charset="0"/>
                <a:cs typeface="Times New Roman" panose="02020603050405020304" pitchFamily="18" charset="0"/>
              </a:rPr>
              <a:t>Если вы сделали ошибку, верным решением будет не акцентировать на ней внимание, и продолжать выступление. </a:t>
            </a:r>
            <a:endParaRPr lang="ru-RU" sz="2400" i="1" dirty="0">
              <a:solidFill>
                <a:srgbClr val="17002E"/>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3464990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0" y="0"/>
            <a:ext cx="872836" cy="6858000"/>
          </a:xfrm>
          <a:prstGeom prst="rect">
            <a:avLst/>
          </a:prstGeom>
          <a:solidFill>
            <a:srgbClr val="6600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 name="TextBox 1"/>
          <p:cNvSpPr txBox="1"/>
          <p:nvPr/>
        </p:nvSpPr>
        <p:spPr>
          <a:xfrm>
            <a:off x="1190171" y="203200"/>
            <a:ext cx="10580915" cy="2246769"/>
          </a:xfrm>
          <a:prstGeom prst="rect">
            <a:avLst/>
          </a:prstGeom>
          <a:noFill/>
        </p:spPr>
        <p:txBody>
          <a:bodyPr wrap="square" rtlCol="0">
            <a:spAutoFit/>
          </a:bodyPr>
          <a:lstStyle/>
          <a:p>
            <a:pPr algn="just"/>
            <a:r>
              <a:rPr lang="ru-RU" sz="2800" b="1" i="1" dirty="0" smtClean="0">
                <a:latin typeface="Times New Roman" panose="02020603050405020304" pitchFamily="18" charset="0"/>
                <a:ea typeface="Times New Roman" panose="02020603050405020304" pitchFamily="18" charset="0"/>
              </a:rPr>
              <a:t>       </a:t>
            </a:r>
            <a:r>
              <a:rPr lang="en-US" sz="2800" b="1" i="1" dirty="0" smtClean="0">
                <a:solidFill>
                  <a:srgbClr val="17002E"/>
                </a:solidFill>
                <a:latin typeface="Times New Roman" panose="02020603050405020304" pitchFamily="18" charset="0"/>
                <a:ea typeface="Times New Roman" panose="02020603050405020304" pitchFamily="18" charset="0"/>
              </a:rPr>
              <a:t>PS</a:t>
            </a:r>
            <a:r>
              <a:rPr lang="ru-RU" sz="2800" b="1" i="1" dirty="0" smtClean="0">
                <a:solidFill>
                  <a:srgbClr val="17002E"/>
                </a:solidFill>
                <a:latin typeface="Times New Roman" panose="02020603050405020304" pitchFamily="18" charset="0"/>
                <a:ea typeface="Times New Roman" panose="02020603050405020304" pitchFamily="18" charset="0"/>
              </a:rPr>
              <a:t>: Бесстрашная </a:t>
            </a:r>
            <a:r>
              <a:rPr lang="ru-RU" sz="2800" b="1" i="1" dirty="0">
                <a:solidFill>
                  <a:srgbClr val="17002E"/>
                </a:solidFill>
                <a:latin typeface="Times New Roman" panose="02020603050405020304" pitchFamily="18" charset="0"/>
                <a:ea typeface="Times New Roman" panose="02020603050405020304" pitchFamily="18" charset="0"/>
              </a:rPr>
              <a:t>публичная речь — ключ к вашей уверенности в себе.</a:t>
            </a:r>
            <a:r>
              <a:rPr lang="ru-RU" sz="2800" i="1" dirty="0">
                <a:solidFill>
                  <a:srgbClr val="17002E"/>
                </a:solidFill>
                <a:latin typeface="Times New Roman" panose="02020603050405020304" pitchFamily="18" charset="0"/>
                <a:ea typeface="Times New Roman" panose="02020603050405020304" pitchFamily="18" charset="0"/>
              </a:rPr>
              <a:t> </a:t>
            </a:r>
            <a:r>
              <a:rPr lang="ru-RU" sz="2800" i="1" dirty="0">
                <a:solidFill>
                  <a:srgbClr val="280050"/>
                </a:solidFill>
                <a:latin typeface="Times New Roman" panose="02020603050405020304" pitchFamily="18" charset="0"/>
                <a:ea typeface="Times New Roman" panose="02020603050405020304" pitchFamily="18" charset="0"/>
              </a:rPr>
              <a:t>Тренируя навыки с помощью изложения информации перед другими людьми, вы доводите действия до автоматического выполнения, и со временем перестанете чувствовать дискомфорт при общении с людьми.</a:t>
            </a:r>
            <a:r>
              <a:rPr lang="ru-RU" sz="2800" dirty="0">
                <a:solidFill>
                  <a:srgbClr val="280050"/>
                </a:solidFill>
                <a:latin typeface="Times New Roman" panose="02020603050405020304" pitchFamily="18" charset="0"/>
                <a:ea typeface="Times New Roman" panose="02020603050405020304" pitchFamily="18" charset="0"/>
              </a:rPr>
              <a:t> </a:t>
            </a:r>
            <a:endParaRPr lang="ru-RU" sz="2800" dirty="0">
              <a:solidFill>
                <a:srgbClr val="280050"/>
              </a:solidFill>
            </a:endParaRPr>
          </a:p>
        </p:txBody>
      </p:sp>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048000" y="2712411"/>
            <a:ext cx="7010398" cy="3804503"/>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319213843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0" y="0"/>
            <a:ext cx="872836" cy="6858000"/>
          </a:xfrm>
          <a:prstGeom prst="rect">
            <a:avLst/>
          </a:prstGeom>
          <a:solidFill>
            <a:srgbClr val="6600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 name="TextBox 1"/>
          <p:cNvSpPr txBox="1"/>
          <p:nvPr/>
        </p:nvSpPr>
        <p:spPr>
          <a:xfrm>
            <a:off x="1190172" y="542925"/>
            <a:ext cx="10368416" cy="954107"/>
          </a:xfrm>
          <a:prstGeom prst="rect">
            <a:avLst/>
          </a:prstGeom>
          <a:noFill/>
        </p:spPr>
        <p:txBody>
          <a:bodyPr wrap="square" rtlCol="0">
            <a:spAutoFit/>
          </a:bodyPr>
          <a:lstStyle/>
          <a:p>
            <a:pPr lvl="0" algn="ctr"/>
            <a:r>
              <a:rPr lang="ru-RU" sz="2800" b="1" i="1" dirty="0">
                <a:solidFill>
                  <a:srgbClr val="001848"/>
                </a:solidFill>
                <a:latin typeface="Times New Roman" panose="02020603050405020304" pitchFamily="18" charset="0"/>
                <a:cs typeface="Times New Roman" panose="02020603050405020304" pitchFamily="18" charset="0"/>
              </a:rPr>
              <a:t>Планируемые результаты</a:t>
            </a:r>
          </a:p>
          <a:p>
            <a:pPr lvl="0" algn="ctr"/>
            <a:r>
              <a:rPr lang="ru-RU" sz="2800" b="1" i="1" dirty="0">
                <a:solidFill>
                  <a:srgbClr val="001848"/>
                </a:solidFill>
                <a:latin typeface="Times New Roman" panose="02020603050405020304" pitchFamily="18" charset="0"/>
                <a:cs typeface="Times New Roman" panose="02020603050405020304" pitchFamily="18" charset="0"/>
              </a:rPr>
              <a:t> самостоятельной работы:</a:t>
            </a:r>
          </a:p>
        </p:txBody>
      </p:sp>
      <p:sp>
        <p:nvSpPr>
          <p:cNvPr id="5" name="TextBox 4"/>
          <p:cNvSpPr txBox="1"/>
          <p:nvPr/>
        </p:nvSpPr>
        <p:spPr>
          <a:xfrm>
            <a:off x="1085850" y="1685925"/>
            <a:ext cx="10587038" cy="2954655"/>
          </a:xfrm>
          <a:prstGeom prst="rect">
            <a:avLst/>
          </a:prstGeom>
          <a:noFill/>
        </p:spPr>
        <p:txBody>
          <a:bodyPr wrap="square" rtlCol="0">
            <a:spAutoFit/>
          </a:bodyPr>
          <a:lstStyle/>
          <a:p>
            <a:r>
              <a:rPr lang="ru-RU" sz="2800" i="1" dirty="0" smtClean="0">
                <a:solidFill>
                  <a:srgbClr val="3D007A"/>
                </a:solidFill>
                <a:latin typeface="Times New Roman" panose="02020603050405020304" pitchFamily="18" charset="0"/>
                <a:cs typeface="Times New Roman" panose="02020603050405020304" pitchFamily="18" charset="0"/>
              </a:rPr>
              <a:t>       -    умения </a:t>
            </a:r>
            <a:r>
              <a:rPr lang="ru-RU" sz="2800" i="1" dirty="0">
                <a:solidFill>
                  <a:srgbClr val="3D007A"/>
                </a:solidFill>
                <a:latin typeface="Times New Roman" panose="02020603050405020304" pitchFamily="18" charset="0"/>
                <a:cs typeface="Times New Roman" panose="02020603050405020304" pitchFamily="18" charset="0"/>
              </a:rPr>
              <a:t>и </a:t>
            </a:r>
            <a:r>
              <a:rPr lang="ru-RU" sz="2800" i="1" dirty="0" smtClean="0">
                <a:solidFill>
                  <a:srgbClr val="3D007A"/>
                </a:solidFill>
                <a:latin typeface="Times New Roman" panose="02020603050405020304" pitchFamily="18" charset="0"/>
                <a:cs typeface="Times New Roman" panose="02020603050405020304" pitchFamily="18" charset="0"/>
              </a:rPr>
              <a:t>навыки </a:t>
            </a:r>
            <a:r>
              <a:rPr lang="ru-RU" sz="2800" i="1" dirty="0">
                <a:solidFill>
                  <a:srgbClr val="3D007A"/>
                </a:solidFill>
                <a:latin typeface="Times New Roman" panose="02020603050405020304" pitchFamily="18" charset="0"/>
                <a:cs typeface="Times New Roman" panose="02020603050405020304" pitchFamily="18" charset="0"/>
              </a:rPr>
              <a:t>публичного </a:t>
            </a:r>
            <a:r>
              <a:rPr lang="ru-RU" sz="2800" i="1" dirty="0" smtClean="0">
                <a:solidFill>
                  <a:srgbClr val="3D007A"/>
                </a:solidFill>
                <a:latin typeface="Times New Roman" panose="02020603050405020304" pitchFamily="18" charset="0"/>
                <a:cs typeface="Times New Roman" panose="02020603050405020304" pitchFamily="18" charset="0"/>
              </a:rPr>
              <a:t>выступления</a:t>
            </a:r>
            <a:r>
              <a:rPr lang="ru-RU" sz="2800" i="1" dirty="0">
                <a:solidFill>
                  <a:srgbClr val="3D007A"/>
                </a:solidFill>
                <a:latin typeface="Times New Roman" panose="02020603050405020304" pitchFamily="18" charset="0"/>
                <a:cs typeface="Times New Roman" panose="02020603050405020304" pitchFamily="18" charset="0"/>
              </a:rPr>
              <a:t>;</a:t>
            </a:r>
            <a:endParaRPr lang="ru-RU" sz="2800" i="1" dirty="0" smtClean="0">
              <a:solidFill>
                <a:srgbClr val="3D007A"/>
              </a:solidFill>
              <a:latin typeface="Times New Roman" panose="02020603050405020304" pitchFamily="18" charset="0"/>
              <a:cs typeface="Times New Roman" panose="02020603050405020304" pitchFamily="18" charset="0"/>
            </a:endParaRPr>
          </a:p>
          <a:p>
            <a:pPr lvl="0" algn="just">
              <a:defRPr/>
            </a:pPr>
            <a:r>
              <a:rPr lang="ru-RU" sz="2800" i="1" dirty="0" smtClean="0">
                <a:solidFill>
                  <a:srgbClr val="3D007A"/>
                </a:solidFill>
                <a:latin typeface="Times New Roman" panose="02020603050405020304" pitchFamily="18" charset="0"/>
                <a:ea typeface="Calibri" panose="020F0502020204030204" pitchFamily="34" charset="0"/>
                <a:cs typeface="Times New Roman" panose="02020603050405020304" pitchFamily="18" charset="0"/>
              </a:rPr>
              <a:t>       -     формулировать </a:t>
            </a:r>
            <a:r>
              <a:rPr lang="ru-RU" sz="2800" i="1" dirty="0">
                <a:solidFill>
                  <a:srgbClr val="3D007A"/>
                </a:solidFill>
                <a:latin typeface="Times New Roman" panose="02020603050405020304" pitchFamily="18" charset="0"/>
                <a:ea typeface="Calibri" panose="020F0502020204030204" pitchFamily="34" charset="0"/>
                <a:cs typeface="Times New Roman" panose="02020603050405020304" pitchFamily="18" charset="0"/>
              </a:rPr>
              <a:t>мысли, структурировать информацию; </a:t>
            </a:r>
            <a:endParaRPr lang="ru-RU" sz="2800" i="1" dirty="0" smtClean="0">
              <a:solidFill>
                <a:srgbClr val="3D007A"/>
              </a:solidFill>
              <a:latin typeface="Times New Roman" panose="02020603050405020304" pitchFamily="18" charset="0"/>
              <a:ea typeface="Calibri" panose="020F0502020204030204" pitchFamily="34" charset="0"/>
              <a:cs typeface="Times New Roman" panose="02020603050405020304" pitchFamily="18" charset="0"/>
            </a:endParaRPr>
          </a:p>
          <a:p>
            <a:pPr lvl="0" algn="just">
              <a:defRPr/>
            </a:pPr>
            <a:r>
              <a:rPr lang="ru-RU" sz="2800" i="1" dirty="0" smtClean="0">
                <a:solidFill>
                  <a:srgbClr val="3D007A"/>
                </a:solidFill>
                <a:latin typeface="Times New Roman" panose="02020603050405020304" pitchFamily="18" charset="0"/>
                <a:ea typeface="Calibri" panose="020F0502020204030204" pitchFamily="34" charset="0"/>
                <a:cs typeface="Times New Roman" panose="02020603050405020304" pitchFamily="18" charset="0"/>
              </a:rPr>
              <a:t>       - пользовать </a:t>
            </a:r>
            <a:r>
              <a:rPr lang="ru-RU" sz="2800" i="1" dirty="0">
                <a:solidFill>
                  <a:srgbClr val="3D007A"/>
                </a:solidFill>
                <a:latin typeface="Times New Roman" panose="02020603050405020304" pitchFamily="18" charset="0"/>
                <a:ea typeface="Calibri" panose="020F0502020204030204" pitchFamily="34" charset="0"/>
                <a:cs typeface="Times New Roman" panose="02020603050405020304" pitchFamily="18" charset="0"/>
              </a:rPr>
              <a:t>основные понятия, выделять причинно-следственные связи, иллюстрировать опыт соответствующими примерами; </a:t>
            </a:r>
            <a:endParaRPr lang="ru-RU" sz="2800" i="1" dirty="0" smtClean="0">
              <a:solidFill>
                <a:srgbClr val="3D007A"/>
              </a:solidFill>
              <a:latin typeface="Times New Roman" panose="02020603050405020304" pitchFamily="18" charset="0"/>
              <a:ea typeface="Calibri" panose="020F0502020204030204" pitchFamily="34" charset="0"/>
              <a:cs typeface="Times New Roman" panose="02020603050405020304" pitchFamily="18" charset="0"/>
            </a:endParaRPr>
          </a:p>
          <a:p>
            <a:pPr lvl="0" algn="just">
              <a:defRPr/>
            </a:pPr>
            <a:endParaRPr lang="ru-RU" sz="2800" i="1" dirty="0">
              <a:solidFill>
                <a:srgbClr val="17002E"/>
              </a:solidFill>
            </a:endParaRPr>
          </a:p>
          <a:p>
            <a:endParaRPr lang="ru-RU" dirty="0"/>
          </a:p>
        </p:txBody>
      </p:sp>
      <p:pic>
        <p:nvPicPr>
          <p:cNvPr id="6" name="Рисунок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772071" y="3663740"/>
            <a:ext cx="4900817" cy="3024722"/>
          </a:xfrm>
          <a:prstGeom prst="rect">
            <a:avLst/>
          </a:prstGeom>
        </p:spPr>
      </p:pic>
      <p:sp>
        <p:nvSpPr>
          <p:cNvPr id="7" name="TextBox 6"/>
          <p:cNvSpPr txBox="1"/>
          <p:nvPr/>
        </p:nvSpPr>
        <p:spPr>
          <a:xfrm>
            <a:off x="1085851" y="3886200"/>
            <a:ext cx="4729162" cy="2246769"/>
          </a:xfrm>
          <a:prstGeom prst="rect">
            <a:avLst/>
          </a:prstGeom>
          <a:noFill/>
        </p:spPr>
        <p:txBody>
          <a:bodyPr wrap="square" rtlCol="0">
            <a:spAutoFit/>
          </a:bodyPr>
          <a:lstStyle/>
          <a:p>
            <a:pPr lvl="0" algn="just">
              <a:defRPr/>
            </a:pPr>
            <a:r>
              <a:rPr lang="ru-RU" sz="2800" i="1" dirty="0">
                <a:solidFill>
                  <a:srgbClr val="3D007A"/>
                </a:solidFill>
                <a:latin typeface="Times New Roman" panose="02020603050405020304" pitchFamily="18" charset="0"/>
                <a:ea typeface="Calibri" panose="020F0502020204030204" pitchFamily="34" charset="0"/>
                <a:cs typeface="Times New Roman" panose="02020603050405020304" pitchFamily="18" charset="0"/>
              </a:rPr>
              <a:t> </a:t>
            </a:r>
            <a:r>
              <a:rPr lang="ru-RU" sz="2800" i="1" dirty="0" smtClean="0">
                <a:solidFill>
                  <a:srgbClr val="3D007A"/>
                </a:solidFill>
                <a:latin typeface="Times New Roman" panose="02020603050405020304" pitchFamily="18" charset="0"/>
                <a:ea typeface="Calibri" panose="020F0502020204030204" pitchFamily="34" charset="0"/>
                <a:cs typeface="Times New Roman" panose="02020603050405020304" pitchFamily="18" charset="0"/>
              </a:rPr>
              <a:t>      -   </a:t>
            </a:r>
            <a:r>
              <a:rPr lang="ru-RU" sz="2800" i="1" dirty="0">
                <a:solidFill>
                  <a:srgbClr val="3D007A"/>
                </a:solidFill>
                <a:latin typeface="Times New Roman" panose="02020603050405020304" pitchFamily="18" charset="0"/>
                <a:ea typeface="Calibri" panose="020F0502020204030204" pitchFamily="34" charset="0"/>
                <a:cs typeface="Times New Roman" panose="02020603050405020304" pitchFamily="18" charset="0"/>
              </a:rPr>
              <a:t>способность логически верно, аргументированно и ясно строить устную речь, делать свои выводы.</a:t>
            </a:r>
            <a:endParaRPr lang="ru-RU" sz="2800" i="1" dirty="0">
              <a:solidFill>
                <a:srgbClr val="3D007A"/>
              </a:solidFill>
            </a:endParaRPr>
          </a:p>
          <a:p>
            <a:pPr marL="457200" lvl="0" indent="-457200" algn="just">
              <a:buFontTx/>
              <a:buChar char="-"/>
              <a:defRPr/>
            </a:pPr>
            <a:endParaRPr lang="ru-RU" sz="2800" i="1" dirty="0">
              <a:solidFill>
                <a:srgbClr val="17002E"/>
              </a:solidFill>
              <a:latin typeface="Times New Roman" panose="02020603050405020304" pitchFamily="18"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7311572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0" y="0"/>
            <a:ext cx="872836" cy="6858000"/>
          </a:xfrm>
          <a:prstGeom prst="rect">
            <a:avLst/>
          </a:prstGeom>
          <a:solidFill>
            <a:srgbClr val="6600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 name="TextBox 1"/>
          <p:cNvSpPr txBox="1"/>
          <p:nvPr/>
        </p:nvSpPr>
        <p:spPr>
          <a:xfrm>
            <a:off x="2075542" y="638629"/>
            <a:ext cx="8897257" cy="584775"/>
          </a:xfrm>
          <a:prstGeom prst="rect">
            <a:avLst/>
          </a:prstGeom>
          <a:noFill/>
        </p:spPr>
        <p:txBody>
          <a:bodyPr wrap="square" rtlCol="0">
            <a:spAutoFit/>
          </a:bodyPr>
          <a:lstStyle/>
          <a:p>
            <a:pPr algn="ctr"/>
            <a:r>
              <a:rPr lang="ru-RU" sz="3200" b="1" i="1" dirty="0" smtClean="0">
                <a:solidFill>
                  <a:srgbClr val="17002E"/>
                </a:solidFill>
                <a:latin typeface="Times New Roman" panose="02020603050405020304" pitchFamily="18" charset="0"/>
                <a:cs typeface="Times New Roman" panose="02020603050405020304" pitchFamily="18" charset="0"/>
              </a:rPr>
              <a:t>Критерии оценивания устного ответа</a:t>
            </a:r>
            <a:endParaRPr lang="ru-RU" sz="3200" b="1" i="1" dirty="0">
              <a:solidFill>
                <a:srgbClr val="17002E"/>
              </a:solidFill>
              <a:latin typeface="Times New Roman" panose="02020603050405020304" pitchFamily="18" charset="0"/>
              <a:cs typeface="Times New Roman" panose="02020603050405020304" pitchFamily="18" charset="0"/>
            </a:endParaRPr>
          </a:p>
        </p:txBody>
      </p:sp>
      <p:sp>
        <p:nvSpPr>
          <p:cNvPr id="4" name="TextBox 3"/>
          <p:cNvSpPr txBox="1"/>
          <p:nvPr/>
        </p:nvSpPr>
        <p:spPr>
          <a:xfrm>
            <a:off x="1016000" y="1320800"/>
            <a:ext cx="10929257" cy="1384995"/>
          </a:xfrm>
          <a:prstGeom prst="rect">
            <a:avLst/>
          </a:prstGeom>
          <a:noFill/>
        </p:spPr>
        <p:txBody>
          <a:bodyPr wrap="square" rtlCol="0">
            <a:spAutoFit/>
          </a:bodyPr>
          <a:lstStyle/>
          <a:p>
            <a:pPr algn="just">
              <a:spcAft>
                <a:spcPts val="0"/>
              </a:spcAft>
            </a:pPr>
            <a:r>
              <a:rPr lang="ru-RU" sz="2800" i="1" dirty="0" smtClean="0">
                <a:solidFill>
                  <a:srgbClr val="000000"/>
                </a:solidFill>
                <a:latin typeface="Times New Roman" panose="02020603050405020304" pitchFamily="18" charset="0"/>
                <a:ea typeface="Times New Roman" panose="02020603050405020304" pitchFamily="18" charset="0"/>
              </a:rPr>
              <a:t>       </a:t>
            </a:r>
            <a:r>
              <a:rPr lang="ru-RU" sz="2800" i="1" dirty="0" smtClean="0">
                <a:solidFill>
                  <a:srgbClr val="280050"/>
                </a:solidFill>
                <a:latin typeface="Times New Roman" panose="02020603050405020304" pitchFamily="18" charset="0"/>
                <a:ea typeface="Times New Roman" panose="02020603050405020304" pitchFamily="18" charset="0"/>
              </a:rPr>
              <a:t>Основой </a:t>
            </a:r>
            <a:r>
              <a:rPr lang="ru-RU" sz="2800" i="1" dirty="0">
                <a:solidFill>
                  <a:srgbClr val="280050"/>
                </a:solidFill>
                <a:latin typeface="Times New Roman" panose="02020603050405020304" pitchFamily="18" charset="0"/>
                <a:ea typeface="Times New Roman" panose="02020603050405020304" pitchFamily="18" charset="0"/>
              </a:rPr>
              <a:t>для определения уровня знаний обучающихся являются критерии оценивания - полнота знаний, их обобщенность и системность</a:t>
            </a:r>
            <a:r>
              <a:rPr lang="ru-RU" sz="2800" i="1" dirty="0" smtClean="0">
                <a:solidFill>
                  <a:srgbClr val="280050"/>
                </a:solidFill>
                <a:latin typeface="Times New Roman" panose="02020603050405020304" pitchFamily="18" charset="0"/>
                <a:ea typeface="Times New Roman" panose="02020603050405020304" pitchFamily="18" charset="0"/>
              </a:rPr>
              <a:t>:</a:t>
            </a:r>
            <a:endParaRPr lang="ru-RU" sz="2800" i="1" dirty="0">
              <a:solidFill>
                <a:srgbClr val="280050"/>
              </a:solidFill>
              <a:latin typeface="Times New Roman" panose="02020603050405020304" pitchFamily="18" charset="0"/>
              <a:ea typeface="Times New Roman" panose="02020603050405020304" pitchFamily="18" charset="0"/>
            </a:endParaRPr>
          </a:p>
        </p:txBody>
      </p:sp>
      <p:graphicFrame>
        <p:nvGraphicFramePr>
          <p:cNvPr id="5" name="Схема 4"/>
          <p:cNvGraphicFramePr/>
          <p:nvPr>
            <p:extLst>
              <p:ext uri="{D42A27DB-BD31-4B8C-83A1-F6EECF244321}">
                <p14:modId xmlns:p14="http://schemas.microsoft.com/office/powerpoint/2010/main" val="1775959465"/>
              </p:ext>
            </p:extLst>
          </p:nvPr>
        </p:nvGraphicFramePr>
        <p:xfrm>
          <a:off x="1146629" y="2873828"/>
          <a:ext cx="10624457" cy="361405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6" name="Рисунок 5"/>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1727198" y="256842"/>
            <a:ext cx="1092987" cy="1092987"/>
          </a:xfrm>
          <a:prstGeom prst="rect">
            <a:avLst/>
          </a:prstGeom>
        </p:spPr>
      </p:pic>
      <p:sp>
        <p:nvSpPr>
          <p:cNvPr id="7" name="TextBox 6"/>
          <p:cNvSpPr txBox="1"/>
          <p:nvPr/>
        </p:nvSpPr>
        <p:spPr>
          <a:xfrm>
            <a:off x="9672638" y="142875"/>
            <a:ext cx="2519362" cy="369332"/>
          </a:xfrm>
          <a:prstGeom prst="rect">
            <a:avLst/>
          </a:prstGeom>
          <a:noFill/>
        </p:spPr>
        <p:txBody>
          <a:bodyPr wrap="square" rtlCol="0">
            <a:spAutoFit/>
          </a:bodyPr>
          <a:lstStyle/>
          <a:p>
            <a:pPr algn="r"/>
            <a:r>
              <a:rPr lang="ru-RU" b="1" i="1" dirty="0">
                <a:solidFill>
                  <a:srgbClr val="280050"/>
                </a:solidFill>
                <a:latin typeface="Times New Roman" panose="02020603050405020304" pitchFamily="18" charset="0"/>
                <a:cs typeface="Times New Roman" panose="02020603050405020304" pitchFamily="18" charset="0"/>
              </a:rPr>
              <a:t>Схема </a:t>
            </a:r>
            <a:r>
              <a:rPr lang="ru-RU" b="1" i="1" dirty="0" smtClean="0">
                <a:solidFill>
                  <a:srgbClr val="280050"/>
                </a:solidFill>
                <a:latin typeface="Times New Roman" panose="02020603050405020304" pitchFamily="18" charset="0"/>
                <a:cs typeface="Times New Roman" panose="02020603050405020304" pitchFamily="18" charset="0"/>
              </a:rPr>
              <a:t>№6.</a:t>
            </a:r>
            <a:endParaRPr lang="ru-RU" b="1" i="1" dirty="0">
              <a:solidFill>
                <a:srgbClr val="28005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91537081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0" y="0"/>
            <a:ext cx="872836" cy="6858000"/>
          </a:xfrm>
          <a:prstGeom prst="rect">
            <a:avLst/>
          </a:prstGeom>
          <a:solidFill>
            <a:srgbClr val="6600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 name="TextBox 1"/>
          <p:cNvSpPr txBox="1"/>
          <p:nvPr/>
        </p:nvSpPr>
        <p:spPr>
          <a:xfrm>
            <a:off x="1262743" y="522514"/>
            <a:ext cx="10668000" cy="954107"/>
          </a:xfrm>
          <a:prstGeom prst="rect">
            <a:avLst/>
          </a:prstGeom>
          <a:noFill/>
        </p:spPr>
        <p:txBody>
          <a:bodyPr wrap="square" rtlCol="0">
            <a:spAutoFit/>
          </a:bodyPr>
          <a:lstStyle/>
          <a:p>
            <a:pPr algn="just"/>
            <a:r>
              <a:rPr lang="ru-RU" sz="2800" i="1" dirty="0" smtClean="0">
                <a:solidFill>
                  <a:srgbClr val="280050"/>
                </a:solidFill>
                <a:latin typeface="Times New Roman" panose="02020603050405020304" pitchFamily="18" charset="0"/>
                <a:cs typeface="Times New Roman" panose="02020603050405020304" pitchFamily="18" charset="0"/>
              </a:rPr>
              <a:t>     При </a:t>
            </a:r>
            <a:r>
              <a:rPr lang="ru-RU" sz="2800" i="1" dirty="0">
                <a:solidFill>
                  <a:srgbClr val="280050"/>
                </a:solidFill>
                <a:latin typeface="Times New Roman" panose="02020603050405020304" pitchFamily="18" charset="0"/>
                <a:cs typeface="Times New Roman" panose="02020603050405020304" pitchFamily="18" charset="0"/>
              </a:rPr>
              <a:t>балльной системе оценивания обучающихся всех уровней обучения применяются следующие общедидактические критерии</a:t>
            </a:r>
            <a:r>
              <a:rPr lang="ru-RU" sz="2800" i="1" dirty="0" smtClean="0">
                <a:solidFill>
                  <a:srgbClr val="280050"/>
                </a:solidFill>
                <a:latin typeface="Times New Roman" panose="02020603050405020304" pitchFamily="18" charset="0"/>
                <a:cs typeface="Times New Roman" panose="02020603050405020304" pitchFamily="18" charset="0"/>
              </a:rPr>
              <a:t>:</a:t>
            </a:r>
            <a:endParaRPr lang="ru-RU" sz="2800" i="1" dirty="0">
              <a:solidFill>
                <a:srgbClr val="280050"/>
              </a:solidFill>
              <a:latin typeface="Times New Roman" panose="02020603050405020304" pitchFamily="18" charset="0"/>
              <a:cs typeface="Times New Roman" panose="02020603050405020304" pitchFamily="18" charset="0"/>
            </a:endParaRPr>
          </a:p>
        </p:txBody>
      </p:sp>
      <p:sp>
        <p:nvSpPr>
          <p:cNvPr id="4" name="TextBox 3"/>
          <p:cNvSpPr txBox="1"/>
          <p:nvPr/>
        </p:nvSpPr>
        <p:spPr>
          <a:xfrm>
            <a:off x="2525486" y="1669143"/>
            <a:ext cx="8142514" cy="284693"/>
          </a:xfrm>
          <a:prstGeom prst="rect">
            <a:avLst/>
          </a:prstGeom>
          <a:noFill/>
        </p:spPr>
        <p:txBody>
          <a:bodyPr wrap="square" rtlCol="0">
            <a:spAutoFit/>
          </a:bodyPr>
          <a:lstStyle/>
          <a:p>
            <a:pPr>
              <a:lnSpc>
                <a:spcPts val="1470"/>
              </a:lnSpc>
              <a:spcAft>
                <a:spcPts val="0"/>
              </a:spcAft>
            </a:pPr>
            <a:r>
              <a:rPr lang="ru-RU" sz="2800" b="1" i="1" dirty="0">
                <a:solidFill>
                  <a:srgbClr val="280050"/>
                </a:solidFill>
                <a:latin typeface="Times New Roman" panose="02020603050405020304" pitchFamily="18" charset="0"/>
                <a:ea typeface="Times New Roman" panose="02020603050405020304" pitchFamily="18" charset="0"/>
              </a:rPr>
              <a:t>Отметка «5 (отлично)» ставится в случае:</a:t>
            </a:r>
            <a:endParaRPr lang="ru-RU" sz="2800" i="1" dirty="0">
              <a:solidFill>
                <a:srgbClr val="280050"/>
              </a:solidFill>
              <a:latin typeface="Times New Roman" panose="02020603050405020304" pitchFamily="18" charset="0"/>
              <a:ea typeface="Times New Roman" panose="02020603050405020304" pitchFamily="18" charset="0"/>
            </a:endParaRPr>
          </a:p>
        </p:txBody>
      </p:sp>
      <p:graphicFrame>
        <p:nvGraphicFramePr>
          <p:cNvPr id="5" name="Схема 4"/>
          <p:cNvGraphicFramePr/>
          <p:nvPr>
            <p:extLst>
              <p:ext uri="{D42A27DB-BD31-4B8C-83A1-F6EECF244321}">
                <p14:modId xmlns:p14="http://schemas.microsoft.com/office/powerpoint/2010/main" val="3674195833"/>
              </p:ext>
            </p:extLst>
          </p:nvPr>
        </p:nvGraphicFramePr>
        <p:xfrm>
          <a:off x="1262743" y="2322286"/>
          <a:ext cx="10668000" cy="412205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6" name="Рисунок 5"/>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262743" y="5390393"/>
            <a:ext cx="1422400" cy="1422400"/>
          </a:xfrm>
          <a:prstGeom prst="rect">
            <a:avLst/>
          </a:prstGeom>
        </p:spPr>
      </p:pic>
      <p:sp>
        <p:nvSpPr>
          <p:cNvPr id="7" name="TextBox 6"/>
          <p:cNvSpPr txBox="1"/>
          <p:nvPr/>
        </p:nvSpPr>
        <p:spPr>
          <a:xfrm>
            <a:off x="7929563" y="128588"/>
            <a:ext cx="4143375" cy="646331"/>
          </a:xfrm>
          <a:prstGeom prst="rect">
            <a:avLst/>
          </a:prstGeom>
          <a:noFill/>
        </p:spPr>
        <p:txBody>
          <a:bodyPr wrap="square" rtlCol="0">
            <a:spAutoFit/>
          </a:bodyPr>
          <a:lstStyle/>
          <a:p>
            <a:pPr lvl="0" algn="r"/>
            <a:r>
              <a:rPr lang="ru-RU" b="1" i="1" dirty="0" smtClean="0">
                <a:solidFill>
                  <a:srgbClr val="280050"/>
                </a:solidFill>
                <a:latin typeface="Times New Roman" panose="02020603050405020304" pitchFamily="18" charset="0"/>
                <a:cs typeface="Times New Roman" panose="02020603050405020304" pitchFamily="18" charset="0"/>
              </a:rPr>
              <a:t>Продолжение схемы №6.</a:t>
            </a:r>
            <a:endParaRPr lang="ru-RU" b="1" i="1" dirty="0">
              <a:solidFill>
                <a:srgbClr val="280050"/>
              </a:solidFill>
              <a:latin typeface="Times New Roman" panose="02020603050405020304" pitchFamily="18" charset="0"/>
              <a:cs typeface="Times New Roman" panose="02020603050405020304" pitchFamily="18" charset="0"/>
            </a:endParaRPr>
          </a:p>
          <a:p>
            <a:endParaRPr lang="ru-RU" dirty="0"/>
          </a:p>
        </p:txBody>
      </p:sp>
    </p:spTree>
    <p:extLst>
      <p:ext uri="{BB962C8B-B14F-4D97-AF65-F5344CB8AC3E}">
        <p14:creationId xmlns:p14="http://schemas.microsoft.com/office/powerpoint/2010/main" val="42348549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0" y="0"/>
            <a:ext cx="872836" cy="6858000"/>
          </a:xfrm>
          <a:prstGeom prst="rect">
            <a:avLst/>
          </a:prstGeom>
          <a:solidFill>
            <a:srgbClr val="6600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 name="TextBox 1"/>
          <p:cNvSpPr txBox="1"/>
          <p:nvPr/>
        </p:nvSpPr>
        <p:spPr>
          <a:xfrm>
            <a:off x="1702191" y="998806"/>
            <a:ext cx="9537895" cy="320729"/>
          </a:xfrm>
          <a:prstGeom prst="rect">
            <a:avLst/>
          </a:prstGeom>
          <a:noFill/>
        </p:spPr>
        <p:txBody>
          <a:bodyPr wrap="square" rtlCol="0">
            <a:spAutoFit/>
          </a:bodyPr>
          <a:lstStyle/>
          <a:p>
            <a:pPr algn="ctr">
              <a:lnSpc>
                <a:spcPts val="1470"/>
              </a:lnSpc>
              <a:spcAft>
                <a:spcPts val="0"/>
              </a:spcAft>
            </a:pPr>
            <a:r>
              <a:rPr lang="ru-RU" sz="2800" b="1" i="1" dirty="0">
                <a:solidFill>
                  <a:srgbClr val="280050"/>
                </a:solidFill>
                <a:latin typeface="Times New Roman" panose="02020603050405020304" pitchFamily="18" charset="0"/>
                <a:ea typeface="Times New Roman" panose="02020603050405020304" pitchFamily="18" charset="0"/>
              </a:rPr>
              <a:t>Отметка «4 (хорошо)» ставится в случае:</a:t>
            </a:r>
            <a:endParaRPr lang="ru-RU" sz="2800" i="1" dirty="0">
              <a:solidFill>
                <a:srgbClr val="280050"/>
              </a:solidFill>
              <a:latin typeface="Times New Roman" panose="02020603050405020304" pitchFamily="18" charset="0"/>
              <a:ea typeface="Times New Roman" panose="02020603050405020304" pitchFamily="18" charset="0"/>
            </a:endParaRPr>
          </a:p>
        </p:txBody>
      </p:sp>
      <p:graphicFrame>
        <p:nvGraphicFramePr>
          <p:cNvPr id="4" name="Схема 3"/>
          <p:cNvGraphicFramePr/>
          <p:nvPr>
            <p:extLst>
              <p:ext uri="{D42A27DB-BD31-4B8C-83A1-F6EECF244321}">
                <p14:modId xmlns:p14="http://schemas.microsoft.com/office/powerpoint/2010/main" val="1423921839"/>
              </p:ext>
            </p:extLst>
          </p:nvPr>
        </p:nvGraphicFramePr>
        <p:xfrm>
          <a:off x="1167618" y="1491176"/>
          <a:ext cx="10691447" cy="507843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5" name="Рисунок 4"/>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167618" y="5219113"/>
            <a:ext cx="1350499" cy="1350499"/>
          </a:xfrm>
          <a:prstGeom prst="rect">
            <a:avLst/>
          </a:prstGeom>
        </p:spPr>
      </p:pic>
      <p:sp>
        <p:nvSpPr>
          <p:cNvPr id="6" name="TextBox 5"/>
          <p:cNvSpPr txBox="1"/>
          <p:nvPr/>
        </p:nvSpPr>
        <p:spPr>
          <a:xfrm>
            <a:off x="8315325" y="171450"/>
            <a:ext cx="3543740" cy="369332"/>
          </a:xfrm>
          <a:prstGeom prst="rect">
            <a:avLst/>
          </a:prstGeom>
          <a:noFill/>
        </p:spPr>
        <p:txBody>
          <a:bodyPr wrap="square" rtlCol="0">
            <a:spAutoFit/>
          </a:bodyPr>
          <a:lstStyle/>
          <a:p>
            <a:pPr lvl="0" algn="r"/>
            <a:r>
              <a:rPr lang="ru-RU" b="1" i="1">
                <a:solidFill>
                  <a:srgbClr val="280050"/>
                </a:solidFill>
                <a:latin typeface="Times New Roman" panose="02020603050405020304" pitchFamily="18" charset="0"/>
                <a:cs typeface="Times New Roman" panose="02020603050405020304" pitchFamily="18" charset="0"/>
              </a:rPr>
              <a:t>Продолжение схемы №6.</a:t>
            </a:r>
            <a:endParaRPr lang="ru-RU" b="1" i="1" dirty="0">
              <a:solidFill>
                <a:srgbClr val="28005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93311909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0" y="0"/>
            <a:ext cx="872836" cy="6858000"/>
          </a:xfrm>
          <a:prstGeom prst="rect">
            <a:avLst/>
          </a:prstGeom>
          <a:solidFill>
            <a:srgbClr val="6600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 name="TextBox 1"/>
          <p:cNvSpPr txBox="1"/>
          <p:nvPr/>
        </p:nvSpPr>
        <p:spPr>
          <a:xfrm>
            <a:off x="1702191" y="998806"/>
            <a:ext cx="9537895" cy="284693"/>
          </a:xfrm>
          <a:prstGeom prst="rect">
            <a:avLst/>
          </a:prstGeom>
          <a:noFill/>
        </p:spPr>
        <p:txBody>
          <a:bodyPr wrap="square" rtlCol="0">
            <a:spAutoFit/>
          </a:bodyPr>
          <a:lstStyle/>
          <a:p>
            <a:pPr algn="ctr">
              <a:lnSpc>
                <a:spcPts val="1470"/>
              </a:lnSpc>
              <a:spcAft>
                <a:spcPts val="0"/>
              </a:spcAft>
            </a:pPr>
            <a:r>
              <a:rPr lang="ru-RU" sz="2800" b="1" i="1" dirty="0" smtClean="0">
                <a:solidFill>
                  <a:srgbClr val="280050"/>
                </a:solidFill>
                <a:latin typeface="Times New Roman" panose="02020603050405020304" pitchFamily="18" charset="0"/>
                <a:ea typeface="Times New Roman" panose="02020603050405020304" pitchFamily="18" charset="0"/>
              </a:rPr>
              <a:t>Отметка «3 (удовлетворительно)» ставится </a:t>
            </a:r>
            <a:r>
              <a:rPr lang="ru-RU" sz="2800" b="1" i="1" dirty="0">
                <a:solidFill>
                  <a:srgbClr val="280050"/>
                </a:solidFill>
                <a:latin typeface="Times New Roman" panose="02020603050405020304" pitchFamily="18" charset="0"/>
                <a:ea typeface="Times New Roman" panose="02020603050405020304" pitchFamily="18" charset="0"/>
              </a:rPr>
              <a:t>в случае:</a:t>
            </a:r>
            <a:endParaRPr lang="ru-RU" sz="2800" i="1" dirty="0">
              <a:solidFill>
                <a:srgbClr val="280050"/>
              </a:solidFill>
              <a:latin typeface="Times New Roman" panose="02020603050405020304" pitchFamily="18" charset="0"/>
              <a:ea typeface="Times New Roman" panose="02020603050405020304" pitchFamily="18" charset="0"/>
            </a:endParaRPr>
          </a:p>
        </p:txBody>
      </p:sp>
      <p:graphicFrame>
        <p:nvGraphicFramePr>
          <p:cNvPr id="4" name="Схема 3"/>
          <p:cNvGraphicFramePr/>
          <p:nvPr>
            <p:extLst>
              <p:ext uri="{D42A27DB-BD31-4B8C-83A1-F6EECF244321}">
                <p14:modId xmlns:p14="http://schemas.microsoft.com/office/powerpoint/2010/main" val="2391376175"/>
              </p:ext>
            </p:extLst>
          </p:nvPr>
        </p:nvGraphicFramePr>
        <p:xfrm>
          <a:off x="1167618" y="1491176"/>
          <a:ext cx="10691447" cy="507843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5" name="Рисунок 4"/>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167618" y="5214938"/>
            <a:ext cx="1354674" cy="1354674"/>
          </a:xfrm>
          <a:prstGeom prst="rect">
            <a:avLst/>
          </a:prstGeom>
        </p:spPr>
      </p:pic>
      <p:sp>
        <p:nvSpPr>
          <p:cNvPr id="6" name="TextBox 5"/>
          <p:cNvSpPr txBox="1"/>
          <p:nvPr/>
        </p:nvSpPr>
        <p:spPr>
          <a:xfrm>
            <a:off x="7943850" y="228600"/>
            <a:ext cx="3915215" cy="369332"/>
          </a:xfrm>
          <a:prstGeom prst="rect">
            <a:avLst/>
          </a:prstGeom>
          <a:noFill/>
        </p:spPr>
        <p:txBody>
          <a:bodyPr wrap="square" rtlCol="0">
            <a:spAutoFit/>
          </a:bodyPr>
          <a:lstStyle/>
          <a:p>
            <a:pPr lvl="0" algn="r"/>
            <a:r>
              <a:rPr lang="ru-RU" b="1" i="1">
                <a:solidFill>
                  <a:srgbClr val="280050"/>
                </a:solidFill>
                <a:latin typeface="Times New Roman" panose="02020603050405020304" pitchFamily="18" charset="0"/>
                <a:cs typeface="Times New Roman" panose="02020603050405020304" pitchFamily="18" charset="0"/>
              </a:rPr>
              <a:t>Продолжение схемы №6.</a:t>
            </a:r>
            <a:endParaRPr lang="ru-RU" b="1" i="1" dirty="0">
              <a:solidFill>
                <a:srgbClr val="28005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7740900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0" y="0"/>
            <a:ext cx="872836" cy="6858000"/>
          </a:xfrm>
          <a:prstGeom prst="rect">
            <a:avLst/>
          </a:prstGeom>
          <a:solidFill>
            <a:srgbClr val="6600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 name="TextBox 1"/>
          <p:cNvSpPr txBox="1"/>
          <p:nvPr/>
        </p:nvSpPr>
        <p:spPr>
          <a:xfrm>
            <a:off x="1702191" y="998806"/>
            <a:ext cx="9537895" cy="284693"/>
          </a:xfrm>
          <a:prstGeom prst="rect">
            <a:avLst/>
          </a:prstGeom>
          <a:noFill/>
        </p:spPr>
        <p:txBody>
          <a:bodyPr wrap="square" rtlCol="0">
            <a:spAutoFit/>
          </a:bodyPr>
          <a:lstStyle/>
          <a:p>
            <a:pPr algn="ctr">
              <a:lnSpc>
                <a:spcPts val="1470"/>
              </a:lnSpc>
              <a:spcAft>
                <a:spcPts val="0"/>
              </a:spcAft>
            </a:pPr>
            <a:r>
              <a:rPr lang="ru-RU" sz="2800" b="1" i="1" dirty="0">
                <a:solidFill>
                  <a:srgbClr val="280050"/>
                </a:solidFill>
                <a:latin typeface="Times New Roman" panose="02020603050405020304" pitchFamily="18" charset="0"/>
                <a:ea typeface="Times New Roman" panose="02020603050405020304" pitchFamily="18" charset="0"/>
              </a:rPr>
              <a:t>Отметка  «2 (неудовлетворительно)» ставится в случае:</a:t>
            </a:r>
            <a:endParaRPr lang="ru-RU" sz="2800" i="1" dirty="0">
              <a:solidFill>
                <a:srgbClr val="280050"/>
              </a:solidFill>
              <a:latin typeface="Times New Roman" panose="02020603050405020304" pitchFamily="18" charset="0"/>
              <a:ea typeface="Times New Roman" panose="02020603050405020304" pitchFamily="18" charset="0"/>
            </a:endParaRPr>
          </a:p>
        </p:txBody>
      </p:sp>
      <p:graphicFrame>
        <p:nvGraphicFramePr>
          <p:cNvPr id="4" name="Схема 3"/>
          <p:cNvGraphicFramePr/>
          <p:nvPr>
            <p:extLst>
              <p:ext uri="{D42A27DB-BD31-4B8C-83A1-F6EECF244321}">
                <p14:modId xmlns:p14="http://schemas.microsoft.com/office/powerpoint/2010/main" val="606107786"/>
              </p:ext>
            </p:extLst>
          </p:nvPr>
        </p:nvGraphicFramePr>
        <p:xfrm>
          <a:off x="1167618" y="1491176"/>
          <a:ext cx="10691447" cy="507843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5" name="Рисунок 4"/>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167618" y="5182716"/>
            <a:ext cx="1386896" cy="1386896"/>
          </a:xfrm>
          <a:prstGeom prst="rect">
            <a:avLst/>
          </a:prstGeom>
        </p:spPr>
      </p:pic>
      <p:sp>
        <p:nvSpPr>
          <p:cNvPr id="6" name="TextBox 5"/>
          <p:cNvSpPr txBox="1"/>
          <p:nvPr/>
        </p:nvSpPr>
        <p:spPr>
          <a:xfrm>
            <a:off x="7858125" y="200025"/>
            <a:ext cx="4000940" cy="369332"/>
          </a:xfrm>
          <a:prstGeom prst="rect">
            <a:avLst/>
          </a:prstGeom>
          <a:noFill/>
        </p:spPr>
        <p:txBody>
          <a:bodyPr wrap="square" rtlCol="0">
            <a:spAutoFit/>
          </a:bodyPr>
          <a:lstStyle/>
          <a:p>
            <a:pPr lvl="0" algn="r"/>
            <a:r>
              <a:rPr lang="ru-RU" b="1" i="1">
                <a:solidFill>
                  <a:srgbClr val="280050"/>
                </a:solidFill>
                <a:latin typeface="Times New Roman" panose="02020603050405020304" pitchFamily="18" charset="0"/>
                <a:cs typeface="Times New Roman" panose="02020603050405020304" pitchFamily="18" charset="0"/>
              </a:rPr>
              <a:t>Продолжение схемы №6.</a:t>
            </a:r>
            <a:endParaRPr lang="ru-RU" b="1" i="1" dirty="0">
              <a:solidFill>
                <a:srgbClr val="28005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3814014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0" y="0"/>
            <a:ext cx="872836" cy="6858000"/>
          </a:xfrm>
          <a:prstGeom prst="rect">
            <a:avLst/>
          </a:prstGeom>
          <a:solidFill>
            <a:srgbClr val="6600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 name="TextBox 1"/>
          <p:cNvSpPr txBox="1"/>
          <p:nvPr/>
        </p:nvSpPr>
        <p:spPr>
          <a:xfrm>
            <a:off x="1214438" y="528638"/>
            <a:ext cx="10415587" cy="1015663"/>
          </a:xfrm>
          <a:prstGeom prst="rect">
            <a:avLst/>
          </a:prstGeom>
          <a:noFill/>
        </p:spPr>
        <p:txBody>
          <a:bodyPr wrap="square" rtlCol="0">
            <a:spAutoFit/>
          </a:bodyPr>
          <a:lstStyle/>
          <a:p>
            <a:pPr algn="just"/>
            <a:r>
              <a:rPr lang="ru-RU" sz="3200" b="1" i="1" dirty="0" smtClean="0">
                <a:solidFill>
                  <a:srgbClr val="17002E"/>
                </a:solidFill>
                <a:latin typeface="Times New Roman" panose="02020603050405020304" pitchFamily="18" charset="0"/>
                <a:cs typeface="Times New Roman" panose="02020603050405020304" pitchFamily="18" charset="0"/>
              </a:rPr>
              <a:t>       </a:t>
            </a:r>
            <a:r>
              <a:rPr lang="ru-RU" sz="3200" b="1" i="1" dirty="0">
                <a:solidFill>
                  <a:srgbClr val="17002E"/>
                </a:solidFill>
                <a:latin typeface="Times New Roman" panose="02020603050405020304" pitchFamily="18" charset="0"/>
                <a:cs typeface="Times New Roman" panose="02020603050405020304" pitchFamily="18" charset="0"/>
              </a:rPr>
              <a:t>Цель самостоятельной </a:t>
            </a:r>
            <a:r>
              <a:rPr lang="ru-RU" sz="3200" b="1" i="1" dirty="0" smtClean="0">
                <a:solidFill>
                  <a:srgbClr val="17002E"/>
                </a:solidFill>
                <a:latin typeface="Times New Roman" panose="02020603050405020304" pitchFamily="18" charset="0"/>
                <a:cs typeface="Times New Roman" panose="02020603050405020304" pitchFamily="18" charset="0"/>
              </a:rPr>
              <a:t>работы: </a:t>
            </a:r>
            <a:r>
              <a:rPr lang="ru-RU" sz="2800" i="1" dirty="0" smtClean="0">
                <a:solidFill>
                  <a:srgbClr val="280050"/>
                </a:solidFill>
                <a:latin typeface="Times New Roman" panose="02020603050405020304" pitchFamily="18" charset="0"/>
                <a:cs typeface="Times New Roman" panose="02020603050405020304" pitchFamily="18" charset="0"/>
              </a:rPr>
              <a:t>развитие </a:t>
            </a:r>
            <a:r>
              <a:rPr lang="ru-RU" sz="2800" i="1" dirty="0">
                <a:solidFill>
                  <a:srgbClr val="280050"/>
                </a:solidFill>
                <a:latin typeface="Times New Roman" panose="02020603050405020304" pitchFamily="18" charset="0"/>
                <a:cs typeface="Times New Roman" panose="02020603050405020304" pitchFamily="18" charset="0"/>
              </a:rPr>
              <a:t>умений и навыков публичного </a:t>
            </a:r>
            <a:r>
              <a:rPr lang="ru-RU" sz="2800" i="1" dirty="0" smtClean="0">
                <a:solidFill>
                  <a:srgbClr val="280050"/>
                </a:solidFill>
                <a:latin typeface="Times New Roman" panose="02020603050405020304" pitchFamily="18" charset="0"/>
                <a:cs typeface="Times New Roman" panose="02020603050405020304" pitchFamily="18" charset="0"/>
              </a:rPr>
              <a:t>выступления.</a:t>
            </a:r>
            <a:endParaRPr lang="ru-RU" sz="2800" i="1" dirty="0">
              <a:solidFill>
                <a:srgbClr val="280050"/>
              </a:solidFill>
              <a:latin typeface="Times New Roman" panose="02020603050405020304" pitchFamily="18" charset="0"/>
              <a:cs typeface="Times New Roman" panose="02020603050405020304" pitchFamily="18" charset="0"/>
            </a:endParaRPr>
          </a:p>
        </p:txBody>
      </p:sp>
      <p:pic>
        <p:nvPicPr>
          <p:cNvPr id="6" name="Рисунок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480617" y="1544301"/>
            <a:ext cx="3491010" cy="4669448"/>
          </a:xfrm>
          <a:prstGeom prst="rect">
            <a:avLst/>
          </a:prstGeom>
        </p:spPr>
      </p:pic>
      <p:sp>
        <p:nvSpPr>
          <p:cNvPr id="4" name="TextBox 3"/>
          <p:cNvSpPr txBox="1"/>
          <p:nvPr/>
        </p:nvSpPr>
        <p:spPr>
          <a:xfrm>
            <a:off x="1030515" y="1985963"/>
            <a:ext cx="6941910" cy="4504438"/>
          </a:xfrm>
          <a:prstGeom prst="rect">
            <a:avLst/>
          </a:prstGeom>
          <a:noFill/>
        </p:spPr>
        <p:txBody>
          <a:bodyPr wrap="square" rtlCol="0">
            <a:spAutoFit/>
          </a:bodyPr>
          <a:lstStyle/>
          <a:p>
            <a:pPr marL="440690" marR="405765" indent="270510" algn="just">
              <a:lnSpc>
                <a:spcPct val="112000"/>
              </a:lnSpc>
            </a:pPr>
            <a:r>
              <a:rPr lang="ru-RU" sz="3200" b="1" i="1" dirty="0">
                <a:solidFill>
                  <a:srgbClr val="17002E"/>
                </a:solidFill>
                <a:latin typeface="Times New Roman" panose="02020603050405020304" pitchFamily="18" charset="0"/>
                <a:ea typeface="Times New Roman" panose="02020603050405020304" pitchFamily="18" charset="0"/>
              </a:rPr>
              <a:t>Устный развернутый ответ </a:t>
            </a:r>
            <a:r>
              <a:rPr lang="ru-RU" sz="2800" i="1" dirty="0">
                <a:solidFill>
                  <a:srgbClr val="280050"/>
                </a:solidFill>
                <a:latin typeface="Times New Roman" panose="02020603050405020304" pitchFamily="18" charset="0"/>
                <a:ea typeface="Times New Roman" panose="02020603050405020304" pitchFamily="18" charset="0"/>
              </a:rPr>
              <a:t>— это текст учебно-научного подстиля со свойственной ему конкретной целеустановкой, композиционно-структурным построением и определенным речевым оформлением, в котором проявляются стилевые черты учебно-научного текста.</a:t>
            </a:r>
          </a:p>
        </p:txBody>
      </p:sp>
    </p:spTree>
    <p:extLst>
      <p:ext uri="{BB962C8B-B14F-4D97-AF65-F5344CB8AC3E}">
        <p14:creationId xmlns:p14="http://schemas.microsoft.com/office/powerpoint/2010/main" val="2416242720"/>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0" y="0"/>
            <a:ext cx="872836" cy="6858000"/>
          </a:xfrm>
          <a:prstGeom prst="rect">
            <a:avLst/>
          </a:prstGeom>
          <a:solidFill>
            <a:srgbClr val="6600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 name="TextBox 1"/>
          <p:cNvSpPr txBox="1"/>
          <p:nvPr/>
        </p:nvSpPr>
        <p:spPr>
          <a:xfrm>
            <a:off x="1702191" y="883404"/>
            <a:ext cx="9642568" cy="284693"/>
          </a:xfrm>
          <a:prstGeom prst="rect">
            <a:avLst/>
          </a:prstGeom>
          <a:noFill/>
        </p:spPr>
        <p:txBody>
          <a:bodyPr wrap="square" rtlCol="0">
            <a:spAutoFit/>
          </a:bodyPr>
          <a:lstStyle/>
          <a:p>
            <a:pPr algn="ctr">
              <a:lnSpc>
                <a:spcPts val="1470"/>
              </a:lnSpc>
              <a:spcAft>
                <a:spcPts val="0"/>
              </a:spcAft>
            </a:pPr>
            <a:r>
              <a:rPr lang="ru-RU" sz="2800" b="1" i="1" dirty="0">
                <a:solidFill>
                  <a:srgbClr val="280050"/>
                </a:solidFill>
                <a:latin typeface="Times New Roman" panose="02020603050405020304" pitchFamily="18" charset="0"/>
                <a:ea typeface="Times New Roman" panose="02020603050405020304" pitchFamily="18" charset="0"/>
              </a:rPr>
              <a:t>Отметка  «1 (неудовлетворительно)» ставится в случае:</a:t>
            </a:r>
            <a:endParaRPr lang="ru-RU" sz="2800" i="1" dirty="0">
              <a:solidFill>
                <a:srgbClr val="280050"/>
              </a:solidFill>
              <a:latin typeface="Times New Roman" panose="02020603050405020304" pitchFamily="18" charset="0"/>
              <a:ea typeface="Times New Roman" panose="02020603050405020304" pitchFamily="18" charset="0"/>
            </a:endParaRPr>
          </a:p>
        </p:txBody>
      </p:sp>
      <p:graphicFrame>
        <p:nvGraphicFramePr>
          <p:cNvPr id="4" name="Схема 3"/>
          <p:cNvGraphicFramePr/>
          <p:nvPr>
            <p:extLst>
              <p:ext uri="{D42A27DB-BD31-4B8C-83A1-F6EECF244321}">
                <p14:modId xmlns:p14="http://schemas.microsoft.com/office/powerpoint/2010/main" val="3281189593"/>
              </p:ext>
            </p:extLst>
          </p:nvPr>
        </p:nvGraphicFramePr>
        <p:xfrm>
          <a:off x="1167618" y="1301859"/>
          <a:ext cx="10691447" cy="145684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TextBox 4"/>
          <p:cNvSpPr txBox="1"/>
          <p:nvPr/>
        </p:nvSpPr>
        <p:spPr>
          <a:xfrm>
            <a:off x="1702191" y="3512392"/>
            <a:ext cx="9813050" cy="954107"/>
          </a:xfrm>
          <a:prstGeom prst="rect">
            <a:avLst/>
          </a:prstGeom>
          <a:noFill/>
        </p:spPr>
        <p:txBody>
          <a:bodyPr wrap="square" rtlCol="0">
            <a:spAutoFit/>
          </a:bodyPr>
          <a:lstStyle/>
          <a:p>
            <a:pPr algn="ctr"/>
            <a:r>
              <a:rPr lang="ru-RU" sz="2800" b="1" i="1" dirty="0">
                <a:solidFill>
                  <a:srgbClr val="17002E"/>
                </a:solidFill>
                <a:latin typeface="Times New Roman" panose="02020603050405020304" pitchFamily="18" charset="0"/>
                <a:cs typeface="Times New Roman" panose="02020603050405020304" pitchFamily="18" charset="0"/>
              </a:rPr>
              <a:t>При выставлении отметок </a:t>
            </a:r>
            <a:r>
              <a:rPr lang="ru-RU" sz="2800" b="1" i="1" dirty="0" smtClean="0">
                <a:solidFill>
                  <a:srgbClr val="17002E"/>
                </a:solidFill>
                <a:latin typeface="Times New Roman" panose="02020603050405020304" pitchFamily="18" charset="0"/>
                <a:cs typeface="Times New Roman" panose="02020603050405020304" pitchFamily="18" charset="0"/>
              </a:rPr>
              <a:t>преподаватель учитывает </a:t>
            </a:r>
            <a:r>
              <a:rPr lang="ru-RU" sz="2800" b="1" i="1" dirty="0">
                <a:solidFill>
                  <a:srgbClr val="17002E"/>
                </a:solidFill>
                <a:latin typeface="Times New Roman" panose="02020603050405020304" pitchFamily="18" charset="0"/>
                <a:cs typeface="Times New Roman" panose="02020603050405020304" pitchFamily="18" charset="0"/>
              </a:rPr>
              <a:t>классификацию ошибок и их количество:</a:t>
            </a:r>
          </a:p>
        </p:txBody>
      </p:sp>
      <p:sp>
        <p:nvSpPr>
          <p:cNvPr id="6" name="TextBox 5"/>
          <p:cNvSpPr txBox="1"/>
          <p:nvPr/>
        </p:nvSpPr>
        <p:spPr>
          <a:xfrm>
            <a:off x="5191932" y="4587497"/>
            <a:ext cx="6447294" cy="1815882"/>
          </a:xfrm>
          <a:prstGeom prst="rect">
            <a:avLst/>
          </a:prstGeom>
          <a:noFill/>
        </p:spPr>
        <p:txBody>
          <a:bodyPr wrap="square" rtlCol="0">
            <a:spAutoFit/>
          </a:bodyPr>
          <a:lstStyle/>
          <a:p>
            <a:pPr algn="just"/>
            <a:r>
              <a:rPr lang="ru-RU" sz="2800" i="1" dirty="0" smtClean="0">
                <a:solidFill>
                  <a:srgbClr val="17002E"/>
                </a:solidFill>
                <a:latin typeface="Times New Roman" panose="02020603050405020304" pitchFamily="18" charset="0"/>
                <a:cs typeface="Times New Roman" panose="02020603050405020304" pitchFamily="18" charset="0"/>
              </a:rPr>
              <a:t>- грубые </a:t>
            </a:r>
            <a:r>
              <a:rPr lang="ru-RU" sz="2800" i="1" dirty="0">
                <a:solidFill>
                  <a:srgbClr val="17002E"/>
                </a:solidFill>
                <a:latin typeface="Times New Roman" panose="02020603050405020304" pitchFamily="18" charset="0"/>
                <a:cs typeface="Times New Roman" panose="02020603050405020304" pitchFamily="18" charset="0"/>
              </a:rPr>
              <a:t>ошибки;</a:t>
            </a:r>
          </a:p>
          <a:p>
            <a:pPr algn="just"/>
            <a:r>
              <a:rPr lang="ru-RU" sz="2800" i="1" dirty="0" smtClean="0">
                <a:solidFill>
                  <a:srgbClr val="17002E"/>
                </a:solidFill>
                <a:latin typeface="Times New Roman" panose="02020603050405020304" pitchFamily="18" charset="0"/>
                <a:cs typeface="Times New Roman" panose="02020603050405020304" pitchFamily="18" charset="0"/>
              </a:rPr>
              <a:t>- однотипные </a:t>
            </a:r>
            <a:r>
              <a:rPr lang="ru-RU" sz="2800" i="1" dirty="0">
                <a:solidFill>
                  <a:srgbClr val="17002E"/>
                </a:solidFill>
                <a:latin typeface="Times New Roman" panose="02020603050405020304" pitchFamily="18" charset="0"/>
                <a:cs typeface="Times New Roman" panose="02020603050405020304" pitchFamily="18" charset="0"/>
              </a:rPr>
              <a:t>ошибки;</a:t>
            </a:r>
          </a:p>
          <a:p>
            <a:pPr algn="just"/>
            <a:r>
              <a:rPr lang="ru-RU" sz="2800" i="1" dirty="0" smtClean="0">
                <a:solidFill>
                  <a:srgbClr val="17002E"/>
                </a:solidFill>
                <a:latin typeface="Times New Roman" panose="02020603050405020304" pitchFamily="18" charset="0"/>
                <a:cs typeface="Times New Roman" panose="02020603050405020304" pitchFamily="18" charset="0"/>
              </a:rPr>
              <a:t>- негрубые </a:t>
            </a:r>
            <a:r>
              <a:rPr lang="ru-RU" sz="2800" i="1" dirty="0">
                <a:solidFill>
                  <a:srgbClr val="17002E"/>
                </a:solidFill>
                <a:latin typeface="Times New Roman" panose="02020603050405020304" pitchFamily="18" charset="0"/>
                <a:cs typeface="Times New Roman" panose="02020603050405020304" pitchFamily="18" charset="0"/>
              </a:rPr>
              <a:t>ошибки;</a:t>
            </a:r>
          </a:p>
          <a:p>
            <a:pPr algn="just"/>
            <a:r>
              <a:rPr lang="ru-RU" sz="2800" i="1" dirty="0" smtClean="0">
                <a:solidFill>
                  <a:srgbClr val="17002E"/>
                </a:solidFill>
                <a:latin typeface="Times New Roman" panose="02020603050405020304" pitchFamily="18" charset="0"/>
                <a:cs typeface="Times New Roman" panose="02020603050405020304" pitchFamily="18" charset="0"/>
              </a:rPr>
              <a:t>- недочеты</a:t>
            </a:r>
            <a:r>
              <a:rPr lang="ru-RU" sz="2800" i="1" dirty="0">
                <a:solidFill>
                  <a:srgbClr val="17002E"/>
                </a:solidFill>
                <a:latin typeface="Times New Roman" panose="02020603050405020304" pitchFamily="18" charset="0"/>
                <a:cs typeface="Times New Roman" panose="02020603050405020304" pitchFamily="18" charset="0"/>
              </a:rPr>
              <a:t>.</a:t>
            </a:r>
          </a:p>
        </p:txBody>
      </p:sp>
      <p:pic>
        <p:nvPicPr>
          <p:cNvPr id="7" name="Рисунок 6"/>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167617" y="5075770"/>
            <a:ext cx="1327610" cy="1327610"/>
          </a:xfrm>
          <a:prstGeom prst="rect">
            <a:avLst/>
          </a:prstGeom>
        </p:spPr>
      </p:pic>
      <p:sp>
        <p:nvSpPr>
          <p:cNvPr id="8" name="TextBox 7"/>
          <p:cNvSpPr txBox="1"/>
          <p:nvPr/>
        </p:nvSpPr>
        <p:spPr>
          <a:xfrm>
            <a:off x="7672388" y="242888"/>
            <a:ext cx="4071937" cy="369332"/>
          </a:xfrm>
          <a:prstGeom prst="rect">
            <a:avLst/>
          </a:prstGeom>
          <a:noFill/>
        </p:spPr>
        <p:txBody>
          <a:bodyPr wrap="square" rtlCol="0">
            <a:spAutoFit/>
          </a:bodyPr>
          <a:lstStyle/>
          <a:p>
            <a:pPr lvl="0" algn="r"/>
            <a:r>
              <a:rPr lang="ru-RU" b="1" i="1">
                <a:solidFill>
                  <a:srgbClr val="280050"/>
                </a:solidFill>
                <a:latin typeface="Times New Roman" panose="02020603050405020304" pitchFamily="18" charset="0"/>
                <a:cs typeface="Times New Roman" panose="02020603050405020304" pitchFamily="18" charset="0"/>
              </a:rPr>
              <a:t>Продолжение схемы №6.</a:t>
            </a:r>
            <a:endParaRPr lang="ru-RU" b="1" i="1" dirty="0">
              <a:solidFill>
                <a:srgbClr val="28005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37657694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0" y="0"/>
            <a:ext cx="872836" cy="6858000"/>
          </a:xfrm>
          <a:prstGeom prst="rect">
            <a:avLst/>
          </a:prstGeom>
          <a:solidFill>
            <a:srgbClr val="6600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 name="TextBox 1"/>
          <p:cNvSpPr txBox="1"/>
          <p:nvPr/>
        </p:nvSpPr>
        <p:spPr>
          <a:xfrm>
            <a:off x="1239865" y="278970"/>
            <a:ext cx="10693830" cy="6124754"/>
          </a:xfrm>
          <a:prstGeom prst="rect">
            <a:avLst/>
          </a:prstGeom>
          <a:noFill/>
        </p:spPr>
        <p:txBody>
          <a:bodyPr wrap="square" rtlCol="0">
            <a:spAutoFit/>
          </a:bodyPr>
          <a:lstStyle/>
          <a:p>
            <a:pPr algn="just"/>
            <a:r>
              <a:rPr lang="ru-RU" sz="2800" b="1" i="1" dirty="0" smtClean="0">
                <a:solidFill>
                  <a:srgbClr val="17002E"/>
                </a:solidFill>
                <a:latin typeface="Times New Roman" panose="02020603050405020304" pitchFamily="18" charset="0"/>
                <a:cs typeface="Times New Roman" panose="02020603050405020304" pitchFamily="18" charset="0"/>
              </a:rPr>
              <a:t>       К </a:t>
            </a:r>
            <a:r>
              <a:rPr lang="ru-RU" sz="2800" b="1" i="1" dirty="0">
                <a:solidFill>
                  <a:srgbClr val="17002E"/>
                </a:solidFill>
                <a:latin typeface="Times New Roman" panose="02020603050405020304" pitchFamily="18" charset="0"/>
                <a:cs typeface="Times New Roman" panose="02020603050405020304" pitchFamily="18" charset="0"/>
              </a:rPr>
              <a:t>грубым ошибкам следует относить:</a:t>
            </a:r>
          </a:p>
          <a:p>
            <a:pPr algn="just"/>
            <a:r>
              <a:rPr lang="ru-RU" sz="2800" i="1" dirty="0" smtClean="0">
                <a:solidFill>
                  <a:srgbClr val="280050"/>
                </a:solidFill>
                <a:latin typeface="Times New Roman" panose="02020603050405020304" pitchFamily="18" charset="0"/>
                <a:cs typeface="Times New Roman" panose="02020603050405020304" pitchFamily="18" charset="0"/>
              </a:rPr>
              <a:t>       - незнание </a:t>
            </a:r>
            <a:r>
              <a:rPr lang="ru-RU" sz="2800" i="1" dirty="0">
                <a:solidFill>
                  <a:srgbClr val="280050"/>
                </a:solidFill>
                <a:latin typeface="Times New Roman" panose="02020603050405020304" pitchFamily="18" charset="0"/>
                <a:cs typeface="Times New Roman" panose="02020603050405020304" pitchFamily="18" charset="0"/>
              </a:rPr>
              <a:t>определения основных понятий, правил,</a:t>
            </a:r>
          </a:p>
          <a:p>
            <a:pPr algn="just"/>
            <a:r>
              <a:rPr lang="ru-RU" sz="2800" i="1" dirty="0" smtClean="0">
                <a:solidFill>
                  <a:srgbClr val="280050"/>
                </a:solidFill>
                <a:latin typeface="Times New Roman" panose="02020603050405020304" pitchFamily="18" charset="0"/>
                <a:cs typeface="Times New Roman" panose="02020603050405020304" pitchFamily="18" charset="0"/>
              </a:rPr>
              <a:t>       - неумение </a:t>
            </a:r>
            <a:r>
              <a:rPr lang="ru-RU" sz="2800" i="1" dirty="0">
                <a:solidFill>
                  <a:srgbClr val="280050"/>
                </a:solidFill>
                <a:latin typeface="Times New Roman" panose="02020603050405020304" pitchFamily="18" charset="0"/>
                <a:cs typeface="Times New Roman" panose="02020603050405020304" pitchFamily="18" charset="0"/>
              </a:rPr>
              <a:t>выделять главное в ответе;</a:t>
            </a:r>
          </a:p>
          <a:p>
            <a:pPr algn="just"/>
            <a:r>
              <a:rPr lang="ru-RU" sz="2800" i="1" dirty="0" smtClean="0">
                <a:solidFill>
                  <a:srgbClr val="280050"/>
                </a:solidFill>
                <a:latin typeface="Times New Roman" panose="02020603050405020304" pitchFamily="18" charset="0"/>
                <a:cs typeface="Times New Roman" panose="02020603050405020304" pitchFamily="18" charset="0"/>
              </a:rPr>
              <a:t>       - неумение </a:t>
            </a:r>
            <a:r>
              <a:rPr lang="ru-RU" sz="2800" i="1" dirty="0">
                <a:solidFill>
                  <a:srgbClr val="280050"/>
                </a:solidFill>
                <a:latin typeface="Times New Roman" panose="02020603050405020304" pitchFamily="18" charset="0"/>
                <a:cs typeface="Times New Roman" panose="02020603050405020304" pitchFamily="18" charset="0"/>
              </a:rPr>
              <a:t>делать выводы и обобщения;</a:t>
            </a:r>
          </a:p>
          <a:p>
            <a:pPr algn="just"/>
            <a:r>
              <a:rPr lang="ru-RU" sz="2800" i="1" dirty="0" smtClean="0">
                <a:solidFill>
                  <a:srgbClr val="280050"/>
                </a:solidFill>
                <a:latin typeface="Times New Roman" panose="02020603050405020304" pitchFamily="18" charset="0"/>
                <a:cs typeface="Times New Roman" panose="02020603050405020304" pitchFamily="18" charset="0"/>
              </a:rPr>
              <a:t>       - неумение </a:t>
            </a:r>
            <a:r>
              <a:rPr lang="ru-RU" sz="2800" i="1" dirty="0">
                <a:solidFill>
                  <a:srgbClr val="280050"/>
                </a:solidFill>
                <a:latin typeface="Times New Roman" panose="02020603050405020304" pitchFamily="18" charset="0"/>
                <a:cs typeface="Times New Roman" panose="02020603050405020304" pitchFamily="18" charset="0"/>
              </a:rPr>
              <a:t>пользоваться первоисточниками, учебником и справочником.</a:t>
            </a:r>
          </a:p>
          <a:p>
            <a:pPr algn="just"/>
            <a:r>
              <a:rPr lang="ru-RU" sz="2800" b="1" i="1" dirty="0" smtClean="0">
                <a:solidFill>
                  <a:srgbClr val="17002E"/>
                </a:solidFill>
                <a:latin typeface="Times New Roman" panose="02020603050405020304" pitchFamily="18" charset="0"/>
                <a:cs typeface="Times New Roman" panose="02020603050405020304" pitchFamily="18" charset="0"/>
              </a:rPr>
              <a:t>       К </a:t>
            </a:r>
            <a:r>
              <a:rPr lang="ru-RU" sz="2800" b="1" i="1" dirty="0">
                <a:solidFill>
                  <a:srgbClr val="17002E"/>
                </a:solidFill>
                <a:latin typeface="Times New Roman" panose="02020603050405020304" pitchFamily="18" charset="0"/>
                <a:cs typeface="Times New Roman" panose="02020603050405020304" pitchFamily="18" charset="0"/>
              </a:rPr>
              <a:t>однотипным ошибкам относятся ошибки </a:t>
            </a:r>
            <a:r>
              <a:rPr lang="ru-RU" sz="2800" i="1" dirty="0">
                <a:solidFill>
                  <a:srgbClr val="280050"/>
                </a:solidFill>
                <a:latin typeface="Times New Roman" panose="02020603050405020304" pitchFamily="18" charset="0"/>
                <a:cs typeface="Times New Roman" panose="02020603050405020304" pitchFamily="18" charset="0"/>
              </a:rPr>
              <a:t>на одно и то же правило.</a:t>
            </a:r>
          </a:p>
          <a:p>
            <a:pPr algn="just"/>
            <a:r>
              <a:rPr lang="ru-RU" sz="2800" b="1" i="1" dirty="0" smtClean="0">
                <a:solidFill>
                  <a:srgbClr val="17002E"/>
                </a:solidFill>
                <a:latin typeface="Times New Roman" panose="02020603050405020304" pitchFamily="18" charset="0"/>
                <a:cs typeface="Times New Roman" panose="02020603050405020304" pitchFamily="18" charset="0"/>
              </a:rPr>
              <a:t>       К </a:t>
            </a:r>
            <a:r>
              <a:rPr lang="ru-RU" sz="2800" b="1" i="1" dirty="0">
                <a:solidFill>
                  <a:srgbClr val="17002E"/>
                </a:solidFill>
                <a:latin typeface="Times New Roman" panose="02020603050405020304" pitchFamily="18" charset="0"/>
                <a:cs typeface="Times New Roman" panose="02020603050405020304" pitchFamily="18" charset="0"/>
              </a:rPr>
              <a:t>негрубым ошибкам следует относить:</a:t>
            </a:r>
          </a:p>
          <a:p>
            <a:pPr algn="just"/>
            <a:r>
              <a:rPr lang="ru-RU" sz="2800" i="1" dirty="0" smtClean="0">
                <a:solidFill>
                  <a:srgbClr val="280050"/>
                </a:solidFill>
                <a:latin typeface="Times New Roman" panose="02020603050405020304" pitchFamily="18" charset="0"/>
                <a:cs typeface="Times New Roman" panose="02020603050405020304" pitchFamily="18" charset="0"/>
              </a:rPr>
              <a:t>       - неточность </a:t>
            </a:r>
            <a:r>
              <a:rPr lang="ru-RU" sz="2800" i="1" dirty="0">
                <a:solidFill>
                  <a:srgbClr val="280050"/>
                </a:solidFill>
                <a:latin typeface="Times New Roman" panose="02020603050405020304" pitchFamily="18" charset="0"/>
                <a:cs typeface="Times New Roman" panose="02020603050405020304" pitchFamily="18" charset="0"/>
              </a:rPr>
              <a:t>формулировок, определений, понятий, правил, вызванная неполнотой охвата основных признаков определяемого понятия или замена 1-2 из этих признаков второстепенными;</a:t>
            </a:r>
          </a:p>
          <a:p>
            <a:pPr algn="just"/>
            <a:r>
              <a:rPr lang="ru-RU" sz="2800" i="1" dirty="0" smtClean="0">
                <a:solidFill>
                  <a:srgbClr val="280050"/>
                </a:solidFill>
                <a:latin typeface="Times New Roman" panose="02020603050405020304" pitchFamily="18" charset="0"/>
                <a:cs typeface="Times New Roman" panose="02020603050405020304" pitchFamily="18" charset="0"/>
              </a:rPr>
              <a:t>       - нерациональные </a:t>
            </a:r>
            <a:r>
              <a:rPr lang="ru-RU" sz="2800" i="1" dirty="0">
                <a:solidFill>
                  <a:srgbClr val="280050"/>
                </a:solidFill>
                <a:latin typeface="Times New Roman" panose="02020603050405020304" pitchFamily="18" charset="0"/>
                <a:cs typeface="Times New Roman" panose="02020603050405020304" pitchFamily="18" charset="0"/>
              </a:rPr>
              <a:t>методы работы с учебной и справочной литературой.</a:t>
            </a:r>
          </a:p>
        </p:txBody>
      </p:sp>
    </p:spTree>
    <p:extLst>
      <p:ext uri="{BB962C8B-B14F-4D97-AF65-F5344CB8AC3E}">
        <p14:creationId xmlns:p14="http://schemas.microsoft.com/office/powerpoint/2010/main" val="277237311"/>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11557" y="3978989"/>
            <a:ext cx="2702124" cy="2879012"/>
          </a:xfrm>
          <a:prstGeom prst="rect">
            <a:avLst/>
          </a:prstGeom>
        </p:spPr>
      </p:pic>
      <p:sp>
        <p:nvSpPr>
          <p:cNvPr id="3" name="TextBox 2"/>
          <p:cNvSpPr txBox="1"/>
          <p:nvPr/>
        </p:nvSpPr>
        <p:spPr>
          <a:xfrm>
            <a:off x="2200759" y="294468"/>
            <a:ext cx="9159499" cy="584775"/>
          </a:xfrm>
          <a:prstGeom prst="rect">
            <a:avLst/>
          </a:prstGeom>
          <a:noFill/>
        </p:spPr>
        <p:txBody>
          <a:bodyPr wrap="square" rtlCol="0">
            <a:spAutoFit/>
          </a:bodyPr>
          <a:lstStyle/>
          <a:p>
            <a:pPr lvl="0"/>
            <a:r>
              <a:rPr lang="ru-RU" sz="3200" b="1" i="1" dirty="0">
                <a:solidFill>
                  <a:srgbClr val="280050"/>
                </a:solidFill>
                <a:latin typeface="Times New Roman" panose="02020603050405020304" pitchFamily="18" charset="0"/>
                <a:cs typeface="Times New Roman" panose="02020603050405020304" pitchFamily="18" charset="0"/>
              </a:rPr>
              <a:t>Источники</a:t>
            </a:r>
          </a:p>
        </p:txBody>
      </p:sp>
      <p:sp>
        <p:nvSpPr>
          <p:cNvPr id="4" name="TextBox 3"/>
          <p:cNvSpPr txBox="1"/>
          <p:nvPr/>
        </p:nvSpPr>
        <p:spPr>
          <a:xfrm>
            <a:off x="211556" y="879243"/>
            <a:ext cx="11691141" cy="3293850"/>
          </a:xfrm>
          <a:prstGeom prst="rect">
            <a:avLst/>
          </a:prstGeom>
          <a:noFill/>
        </p:spPr>
        <p:txBody>
          <a:bodyPr wrap="square" rtlCol="0">
            <a:spAutoFit/>
          </a:bodyPr>
          <a:lstStyle/>
          <a:p>
            <a:pPr lvl="0" algn="just">
              <a:lnSpc>
                <a:spcPct val="130000"/>
              </a:lnSpc>
              <a:tabLst>
                <a:tab pos="589280" algn="l"/>
                <a:tab pos="768985" algn="l"/>
              </a:tabLst>
            </a:pPr>
            <a:r>
              <a:rPr lang="ru-RU" sz="2000" b="1" i="1" dirty="0">
                <a:solidFill>
                  <a:srgbClr val="280050"/>
                </a:solidFill>
                <a:latin typeface="Times New Roman" panose="02020603050405020304" pitchFamily="18" charset="0"/>
                <a:ea typeface="Calibri" panose="020F0502020204030204" pitchFamily="34" charset="0"/>
                <a:cs typeface="Times New Roman" panose="02020603050405020304" pitchFamily="18" charset="0"/>
              </a:rPr>
              <a:t> </a:t>
            </a:r>
            <a:r>
              <a:rPr lang="ru-RU" sz="2000" b="1" i="1" dirty="0" smtClean="0">
                <a:solidFill>
                  <a:srgbClr val="280050"/>
                </a:solidFill>
                <a:latin typeface="Times New Roman" panose="02020603050405020304" pitchFamily="18" charset="0"/>
                <a:ea typeface="Calibri" panose="020F0502020204030204" pitchFamily="34" charset="0"/>
                <a:cs typeface="Times New Roman" panose="02020603050405020304" pitchFamily="18" charset="0"/>
              </a:rPr>
              <a:t>      - </a:t>
            </a:r>
            <a:r>
              <a:rPr lang="ru-RU" sz="2000" b="1" i="1" dirty="0">
                <a:solidFill>
                  <a:srgbClr val="280050"/>
                </a:solidFill>
                <a:latin typeface="Times New Roman" panose="02020603050405020304" pitchFamily="18" charset="0"/>
                <a:ea typeface="Calibri" panose="020F0502020204030204" pitchFamily="34" charset="0"/>
                <a:cs typeface="Times New Roman" panose="02020603050405020304" pitchFamily="18" charset="0"/>
              </a:rPr>
              <a:t>Воронин, А.С. Самостоятельная работа студентов: учебно-методическое пособие для специальности 350500 - Социальная работа </a:t>
            </a:r>
            <a:r>
              <a:rPr lang="ru-RU" sz="2000" i="1" dirty="0">
                <a:solidFill>
                  <a:srgbClr val="280050"/>
                </a:solidFill>
                <a:latin typeface="Times New Roman" panose="02020603050405020304" pitchFamily="18" charset="0"/>
                <a:ea typeface="Calibri" panose="020F0502020204030204" pitchFamily="34" charset="0"/>
                <a:cs typeface="Times New Roman" panose="02020603050405020304" pitchFamily="18" charset="0"/>
              </a:rPr>
              <a:t>/ А.С. Воронин. – Екатеринбург: УГТУ-УПИ,  2005. – 39 с.</a:t>
            </a:r>
          </a:p>
          <a:p>
            <a:pPr lvl="0" algn="just">
              <a:lnSpc>
                <a:spcPct val="130000"/>
              </a:lnSpc>
              <a:tabLst>
                <a:tab pos="589280" algn="l"/>
                <a:tab pos="768985" algn="l"/>
              </a:tabLst>
            </a:pPr>
            <a:r>
              <a:rPr lang="ru-RU" sz="2000" b="1" i="1" dirty="0">
                <a:solidFill>
                  <a:srgbClr val="280050"/>
                </a:solidFill>
                <a:latin typeface="Times New Roman" panose="02020603050405020304" pitchFamily="18" charset="0"/>
                <a:ea typeface="Calibri" panose="020F0502020204030204" pitchFamily="34" charset="0"/>
                <a:cs typeface="Times New Roman" panose="02020603050405020304" pitchFamily="18" charset="0"/>
              </a:rPr>
              <a:t>       - Коджаспирова, Г.М. Словарь по педагогике </a:t>
            </a:r>
            <a:r>
              <a:rPr lang="ru-RU" sz="2000" i="1" dirty="0">
                <a:solidFill>
                  <a:srgbClr val="280050"/>
                </a:solidFill>
                <a:latin typeface="Times New Roman" panose="02020603050405020304" pitchFamily="18" charset="0"/>
                <a:ea typeface="Calibri" panose="020F0502020204030204" pitchFamily="34" charset="0"/>
                <a:cs typeface="Times New Roman" panose="02020603050405020304" pitchFamily="18" charset="0"/>
              </a:rPr>
              <a:t>/  Г.М.Коджаспирова, А.Ю. Коджаспирова. – Москва: ИКЦ «МарТ»; Ростов н/Д: Издательский центр «МарТ», 2005. – 448 с.,</a:t>
            </a:r>
          </a:p>
          <a:p>
            <a:pPr marR="18415" lvl="0" algn="just" fontAlgn="base">
              <a:lnSpc>
                <a:spcPct val="105000"/>
              </a:lnSpc>
              <a:buClr>
                <a:srgbClr val="181717"/>
              </a:buClr>
              <a:buSzPts val="900"/>
            </a:pPr>
            <a:r>
              <a:rPr lang="ru-RU" sz="2000" b="1" i="1" dirty="0">
                <a:solidFill>
                  <a:srgbClr val="280050"/>
                </a:solidFill>
                <a:uFill>
                  <a:solidFill>
                    <a:srgbClr val="000000"/>
                  </a:solidFill>
                </a:uFill>
                <a:latin typeface="Times New Roman" panose="02020603050405020304" pitchFamily="18" charset="0"/>
                <a:ea typeface="Times New Roman" panose="02020603050405020304" pitchFamily="18" charset="0"/>
                <a:cs typeface="Times New Roman" panose="02020603050405020304" pitchFamily="18" charset="0"/>
              </a:rPr>
              <a:t>       - Куклина, Е. Н. Основы учебно-исследовательской деятельности : учебное пособие для среднего профессионального образования </a:t>
            </a:r>
            <a:r>
              <a:rPr lang="ru-RU" sz="2000" i="1" dirty="0">
                <a:solidFill>
                  <a:srgbClr val="280050"/>
                </a:solidFill>
                <a:uFill>
                  <a:solidFill>
                    <a:srgbClr val="000000"/>
                  </a:solidFill>
                </a:uFill>
                <a:latin typeface="Times New Roman" panose="02020603050405020304" pitchFamily="18" charset="0"/>
                <a:ea typeface="Times New Roman" panose="02020603050405020304" pitchFamily="18" charset="0"/>
                <a:cs typeface="Times New Roman" panose="02020603050405020304" pitchFamily="18" charset="0"/>
              </a:rPr>
              <a:t>/ Е. Н. Куклина, М. А. Мазниченко, И. А. Мушкина. — 2-е изд., испр. и доп. — Москва : Издательство Юрайт, 2018. — 235 с. — (Профессиональное образование). — ISBN 978-5-534-08818-2. — Текст : электронный // ЭБС Юрайт [сайт]. — URL: https://urait.ru/bcode/426581 (дата обращения: 05.12.2019). </a:t>
            </a:r>
            <a:endParaRPr lang="ru-RU" sz="2000" dirty="0">
              <a:solidFill>
                <a:srgbClr val="280050"/>
              </a:solidFill>
            </a:endParaRPr>
          </a:p>
        </p:txBody>
      </p:sp>
      <p:sp>
        <p:nvSpPr>
          <p:cNvPr id="5" name="TextBox 4"/>
          <p:cNvSpPr txBox="1"/>
          <p:nvPr/>
        </p:nvSpPr>
        <p:spPr>
          <a:xfrm>
            <a:off x="3208149" y="4173093"/>
            <a:ext cx="8694548" cy="2474524"/>
          </a:xfrm>
          <a:prstGeom prst="rect">
            <a:avLst/>
          </a:prstGeom>
          <a:noFill/>
        </p:spPr>
        <p:txBody>
          <a:bodyPr wrap="square" rtlCol="0">
            <a:spAutoFit/>
          </a:bodyPr>
          <a:lstStyle/>
          <a:p>
            <a:pPr marR="18415" lvl="0" algn="just" fontAlgn="base">
              <a:lnSpc>
                <a:spcPct val="105000"/>
              </a:lnSpc>
              <a:buClr>
                <a:srgbClr val="181717"/>
              </a:buClr>
              <a:buSzPts val="900"/>
            </a:pPr>
            <a:r>
              <a:rPr lang="ru-RU" b="1" i="1" dirty="0">
                <a:solidFill>
                  <a:srgbClr val="280050"/>
                </a:solidFill>
                <a:latin typeface="Times New Roman" panose="02020603050405020304" pitchFamily="18" charset="0"/>
                <a:cs typeface="Times New Roman" panose="02020603050405020304" pitchFamily="18" charset="0"/>
              </a:rPr>
              <a:t> </a:t>
            </a:r>
            <a:r>
              <a:rPr lang="ru-RU" b="1" i="1" dirty="0" smtClean="0">
                <a:solidFill>
                  <a:srgbClr val="280050"/>
                </a:solidFill>
                <a:latin typeface="Times New Roman" panose="02020603050405020304" pitchFamily="18" charset="0"/>
                <a:cs typeface="Times New Roman" panose="02020603050405020304" pitchFamily="18" charset="0"/>
              </a:rPr>
              <a:t>      - </a:t>
            </a:r>
            <a:r>
              <a:rPr lang="ru-RU" b="1" i="1" dirty="0">
                <a:solidFill>
                  <a:srgbClr val="280050"/>
                </a:solidFill>
                <a:latin typeface="Times New Roman" panose="02020603050405020304" pitchFamily="18" charset="0"/>
                <a:cs typeface="Times New Roman" panose="02020603050405020304" pitchFamily="18" charset="0"/>
              </a:rPr>
              <a:t>Культура устной и письменной речи делового человека: Справочник. </a:t>
            </a:r>
            <a:r>
              <a:rPr lang="ru-RU" i="1" dirty="0">
                <a:solidFill>
                  <a:srgbClr val="280050"/>
                </a:solidFill>
                <a:latin typeface="Times New Roman" panose="02020603050405020304" pitchFamily="18" charset="0"/>
                <a:cs typeface="Times New Roman" panose="02020603050405020304" pitchFamily="18" charset="0"/>
              </a:rPr>
              <a:t>– М., Флинта, Наука, 1997.</a:t>
            </a:r>
            <a:endParaRPr lang="ru-RU" b="1" i="1" dirty="0">
              <a:solidFill>
                <a:srgbClr val="280050"/>
              </a:solidFill>
              <a:latin typeface="Times New Roman" panose="02020603050405020304" pitchFamily="18" charset="0"/>
              <a:ea typeface="Calibri" panose="020F0502020204030204" pitchFamily="34" charset="0"/>
              <a:cs typeface="Times New Roman" panose="02020603050405020304" pitchFamily="18" charset="0"/>
            </a:endParaRPr>
          </a:p>
          <a:p>
            <a:pPr lvl="0" algn="just">
              <a:lnSpc>
                <a:spcPct val="130000"/>
              </a:lnSpc>
              <a:tabLst>
                <a:tab pos="270510" algn="l"/>
                <a:tab pos="589280" algn="l"/>
                <a:tab pos="768985" algn="l"/>
              </a:tabLst>
            </a:pPr>
            <a:r>
              <a:rPr lang="ru-RU" b="1" i="1" dirty="0">
                <a:solidFill>
                  <a:srgbClr val="280050"/>
                </a:solidFill>
                <a:latin typeface="Times New Roman" panose="02020603050405020304" pitchFamily="18" charset="0"/>
                <a:ea typeface="Calibri" panose="020F0502020204030204" pitchFamily="34" charset="0"/>
                <a:cs typeface="Times New Roman" panose="02020603050405020304" pitchFamily="18" charset="0"/>
              </a:rPr>
              <a:t>       - Тишков, К.Н. Роль и методы самостоятельной работы студента в современных условиях </a:t>
            </a:r>
            <a:r>
              <a:rPr lang="ru-RU" i="1" dirty="0">
                <a:solidFill>
                  <a:srgbClr val="280050"/>
                </a:solidFill>
                <a:latin typeface="Times New Roman" panose="02020603050405020304" pitchFamily="18" charset="0"/>
                <a:ea typeface="Calibri" panose="020F0502020204030204" pitchFamily="34" charset="0"/>
                <a:cs typeface="Times New Roman" panose="02020603050405020304" pitchFamily="18" charset="0"/>
              </a:rPr>
              <a:t>[Электронный ресурс] / К.Н. Тишков, О.С. Кошелев, И.Н. Мерзляков. – Режим доступа: </a:t>
            </a:r>
            <a:r>
              <a:rPr lang="en-US" i="1" dirty="0">
                <a:solidFill>
                  <a:srgbClr val="280050"/>
                </a:solidFill>
                <a:latin typeface="Times New Roman" panose="02020603050405020304" pitchFamily="18" charset="0"/>
                <a:ea typeface="Calibri" panose="020F0502020204030204" pitchFamily="34" charset="0"/>
                <a:cs typeface="Times New Roman" panose="02020603050405020304" pitchFamily="18" charset="0"/>
              </a:rPr>
              <a:t>http</a:t>
            </a:r>
            <a:r>
              <a:rPr lang="ru-RU" i="1" dirty="0">
                <a:solidFill>
                  <a:srgbClr val="280050"/>
                </a:solidFill>
                <a:latin typeface="Times New Roman" panose="02020603050405020304" pitchFamily="18" charset="0"/>
                <a:ea typeface="Calibri" panose="020F0502020204030204" pitchFamily="34" charset="0"/>
                <a:cs typeface="Times New Roman" panose="02020603050405020304" pitchFamily="18" charset="0"/>
              </a:rPr>
              <a:t>://</a:t>
            </a:r>
            <a:r>
              <a:rPr lang="en-US" i="1" dirty="0">
                <a:solidFill>
                  <a:srgbClr val="280050"/>
                </a:solidFill>
                <a:latin typeface="Times New Roman" panose="02020603050405020304" pitchFamily="18" charset="0"/>
                <a:ea typeface="Calibri" panose="020F0502020204030204" pitchFamily="34" charset="0"/>
                <a:cs typeface="Times New Roman" panose="02020603050405020304" pitchFamily="18" charset="0"/>
              </a:rPr>
              <a:t>www</a:t>
            </a:r>
            <a:r>
              <a:rPr lang="ru-RU" i="1" dirty="0">
                <a:solidFill>
                  <a:srgbClr val="280050"/>
                </a:solidFill>
                <a:latin typeface="Times New Roman" panose="02020603050405020304" pitchFamily="18" charset="0"/>
                <a:ea typeface="Calibri" panose="020F0502020204030204" pitchFamily="34" charset="0"/>
                <a:cs typeface="Times New Roman" panose="02020603050405020304" pitchFamily="18" charset="0"/>
              </a:rPr>
              <a:t>.</a:t>
            </a:r>
            <a:r>
              <a:rPr lang="en-US" i="1" dirty="0">
                <a:solidFill>
                  <a:srgbClr val="280050"/>
                </a:solidFill>
                <a:latin typeface="Times New Roman" panose="02020603050405020304" pitchFamily="18" charset="0"/>
                <a:ea typeface="Calibri" panose="020F0502020204030204" pitchFamily="34" charset="0"/>
                <a:cs typeface="Times New Roman" panose="02020603050405020304" pitchFamily="18" charset="0"/>
              </a:rPr>
              <a:t>nntu</a:t>
            </a:r>
            <a:r>
              <a:rPr lang="ru-RU" i="1" dirty="0">
                <a:solidFill>
                  <a:srgbClr val="280050"/>
                </a:solidFill>
                <a:latin typeface="Times New Roman" panose="02020603050405020304" pitchFamily="18" charset="0"/>
                <a:ea typeface="Calibri" panose="020F0502020204030204" pitchFamily="34" charset="0"/>
                <a:cs typeface="Times New Roman" panose="02020603050405020304" pitchFamily="18" charset="0"/>
              </a:rPr>
              <a:t>. scinov.</a:t>
            </a:r>
            <a:r>
              <a:rPr lang="en-US" i="1" dirty="0">
                <a:solidFill>
                  <a:srgbClr val="280050"/>
                </a:solidFill>
                <a:latin typeface="Times New Roman" panose="02020603050405020304" pitchFamily="18" charset="0"/>
                <a:ea typeface="Calibri" panose="020F0502020204030204" pitchFamily="34" charset="0"/>
                <a:cs typeface="Times New Roman" panose="02020603050405020304" pitchFamily="18" charset="0"/>
              </a:rPr>
              <a:t>ru</a:t>
            </a:r>
            <a:r>
              <a:rPr lang="ru-RU" i="1" dirty="0">
                <a:solidFill>
                  <a:srgbClr val="280050"/>
                </a:solidFill>
                <a:latin typeface="Times New Roman" panose="02020603050405020304" pitchFamily="18" charset="0"/>
                <a:ea typeface="Calibri" panose="020F0502020204030204" pitchFamily="34" charset="0"/>
                <a:cs typeface="Times New Roman" panose="02020603050405020304" pitchFamily="18" charset="0"/>
              </a:rPr>
              <a:t>./</a:t>
            </a:r>
            <a:r>
              <a:rPr lang="en-US" i="1" dirty="0">
                <a:solidFill>
                  <a:srgbClr val="280050"/>
                </a:solidFill>
                <a:latin typeface="Times New Roman" panose="02020603050405020304" pitchFamily="18" charset="0"/>
                <a:ea typeface="Calibri" panose="020F0502020204030204" pitchFamily="34" charset="0"/>
                <a:cs typeface="Times New Roman" panose="02020603050405020304" pitchFamily="18" charset="0"/>
              </a:rPr>
              <a:t>RUS</a:t>
            </a:r>
            <a:r>
              <a:rPr lang="ru-RU" i="1" dirty="0">
                <a:solidFill>
                  <a:srgbClr val="280050"/>
                </a:solidFill>
                <a:latin typeface="Times New Roman" panose="02020603050405020304" pitchFamily="18" charset="0"/>
                <a:ea typeface="Calibri" panose="020F0502020204030204" pitchFamily="34" charset="0"/>
                <a:cs typeface="Times New Roman" panose="02020603050405020304" pitchFamily="18" charset="0"/>
              </a:rPr>
              <a:t>/</a:t>
            </a:r>
            <a:r>
              <a:rPr lang="en-US" i="1" dirty="0">
                <a:solidFill>
                  <a:srgbClr val="280050"/>
                </a:solidFill>
                <a:latin typeface="Times New Roman" panose="02020603050405020304" pitchFamily="18" charset="0"/>
                <a:ea typeface="Calibri" panose="020F0502020204030204" pitchFamily="34" charset="0"/>
                <a:cs typeface="Times New Roman" panose="02020603050405020304" pitchFamily="18" charset="0"/>
              </a:rPr>
              <a:t>NEWS</a:t>
            </a:r>
            <a:r>
              <a:rPr lang="ru-RU" i="1" dirty="0">
                <a:solidFill>
                  <a:srgbClr val="280050"/>
                </a:solidFill>
                <a:latin typeface="Times New Roman" panose="02020603050405020304" pitchFamily="18" charset="0"/>
                <a:ea typeface="Calibri" panose="020F0502020204030204" pitchFamily="34" charset="0"/>
                <a:cs typeface="Times New Roman" panose="02020603050405020304" pitchFamily="18" charset="0"/>
              </a:rPr>
              <a:t>/</a:t>
            </a:r>
            <a:r>
              <a:rPr lang="en-US" i="1" dirty="0">
                <a:solidFill>
                  <a:srgbClr val="280050"/>
                </a:solidFill>
                <a:latin typeface="Times New Roman" panose="02020603050405020304" pitchFamily="18" charset="0"/>
                <a:ea typeface="Calibri" panose="020F0502020204030204" pitchFamily="34" charset="0"/>
                <a:cs typeface="Times New Roman" panose="02020603050405020304" pitchFamily="18" charset="0"/>
              </a:rPr>
              <a:t>arhiv</a:t>
            </a:r>
            <a:r>
              <a:rPr lang="ru-RU" i="1" dirty="0">
                <a:solidFill>
                  <a:srgbClr val="280050"/>
                </a:solidFill>
                <a:latin typeface="Times New Roman" panose="02020603050405020304" pitchFamily="18" charset="0"/>
                <a:ea typeface="Calibri" panose="020F0502020204030204" pitchFamily="34" charset="0"/>
                <a:cs typeface="Times New Roman" panose="02020603050405020304" pitchFamily="18" charset="0"/>
              </a:rPr>
              <a:t>_</a:t>
            </a:r>
            <a:r>
              <a:rPr lang="en-US" i="1" dirty="0">
                <a:solidFill>
                  <a:srgbClr val="280050"/>
                </a:solidFill>
                <a:latin typeface="Times New Roman" panose="02020603050405020304" pitchFamily="18" charset="0"/>
                <a:ea typeface="Calibri" panose="020F0502020204030204" pitchFamily="34" charset="0"/>
                <a:cs typeface="Times New Roman" panose="02020603050405020304" pitchFamily="18" charset="0"/>
              </a:rPr>
              <a:t>n</a:t>
            </a:r>
            <a:r>
              <a:rPr lang="ru-RU" i="1" dirty="0">
                <a:solidFill>
                  <a:srgbClr val="280050"/>
                </a:solidFill>
                <a:latin typeface="Times New Roman" panose="02020603050405020304" pitchFamily="18" charset="0"/>
                <a:ea typeface="Calibri" panose="020F0502020204030204" pitchFamily="34" charset="0"/>
                <a:cs typeface="Times New Roman" panose="02020603050405020304" pitchFamily="18" charset="0"/>
              </a:rPr>
              <a:t>2.</a:t>
            </a:r>
            <a:r>
              <a:rPr lang="en-US" i="1" dirty="0">
                <a:solidFill>
                  <a:srgbClr val="280050"/>
                </a:solidFill>
                <a:latin typeface="Times New Roman" panose="02020603050405020304" pitchFamily="18" charset="0"/>
                <a:ea typeface="Calibri" panose="020F0502020204030204" pitchFamily="34" charset="0"/>
                <a:cs typeface="Times New Roman" panose="02020603050405020304" pitchFamily="18" charset="0"/>
              </a:rPr>
              <a:t>html</a:t>
            </a:r>
            <a:endParaRPr lang="ru-RU" i="1" dirty="0">
              <a:solidFill>
                <a:srgbClr val="280050"/>
              </a:solidFill>
              <a:latin typeface="Times New Roman" panose="02020603050405020304" pitchFamily="18" charset="0"/>
              <a:ea typeface="Calibri" panose="020F0502020204030204" pitchFamily="34" charset="0"/>
              <a:cs typeface="Times New Roman" panose="02020603050405020304" pitchFamily="18" charset="0"/>
            </a:endParaRPr>
          </a:p>
          <a:p>
            <a:pPr lvl="0" algn="just">
              <a:lnSpc>
                <a:spcPct val="130000"/>
              </a:lnSpc>
              <a:tabLst>
                <a:tab pos="270510" algn="l"/>
                <a:tab pos="589280" algn="l"/>
                <a:tab pos="768985" algn="l"/>
              </a:tabLst>
            </a:pPr>
            <a:r>
              <a:rPr lang="ru-RU" b="1" i="1" dirty="0">
                <a:solidFill>
                  <a:srgbClr val="280050"/>
                </a:solidFill>
                <a:latin typeface="Times New Roman" panose="02020603050405020304" pitchFamily="18" charset="0"/>
                <a:ea typeface="Calibri" panose="020F0502020204030204" pitchFamily="34" charset="0"/>
                <a:cs typeface="Times New Roman" panose="02020603050405020304" pitchFamily="18" charset="0"/>
              </a:rPr>
              <a:t>        - </a:t>
            </a:r>
            <a:r>
              <a:rPr lang="en-US" b="1" i="1" dirty="0">
                <a:solidFill>
                  <a:srgbClr val="280050"/>
                </a:solidFill>
                <a:latin typeface="Times New Roman" panose="02020603050405020304" pitchFamily="18" charset="0"/>
                <a:ea typeface="Calibri" panose="020F0502020204030204" pitchFamily="34" charset="0"/>
                <a:cs typeface="Times New Roman" panose="02020603050405020304" pitchFamily="18" charset="0"/>
              </a:rPr>
              <a:t>https://fb.ru/article/240070/differentsirovannyiy-zachet---eto-kak-provoditsya-differentsirovannyiy-zachet</a:t>
            </a:r>
            <a:endParaRPr lang="ru-RU" dirty="0">
              <a:solidFill>
                <a:srgbClr val="280050"/>
              </a:solidFill>
            </a:endParaRPr>
          </a:p>
        </p:txBody>
      </p:sp>
    </p:spTree>
    <p:extLst>
      <p:ext uri="{BB962C8B-B14F-4D97-AF65-F5344CB8AC3E}">
        <p14:creationId xmlns:p14="http://schemas.microsoft.com/office/powerpoint/2010/main" val="133813523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0" y="0"/>
            <a:ext cx="872836" cy="6858000"/>
          </a:xfrm>
          <a:prstGeom prst="rect">
            <a:avLst/>
          </a:prstGeom>
          <a:solidFill>
            <a:srgbClr val="6600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 name="TextBox 1"/>
          <p:cNvSpPr txBox="1"/>
          <p:nvPr/>
        </p:nvSpPr>
        <p:spPr>
          <a:xfrm>
            <a:off x="1440873" y="640080"/>
            <a:ext cx="7840287" cy="1077218"/>
          </a:xfrm>
          <a:prstGeom prst="rect">
            <a:avLst/>
          </a:prstGeom>
          <a:noFill/>
        </p:spPr>
        <p:txBody>
          <a:bodyPr wrap="square" rtlCol="0">
            <a:spAutoFit/>
          </a:bodyPr>
          <a:lstStyle/>
          <a:p>
            <a:pPr algn="ctr"/>
            <a:r>
              <a:rPr lang="ru-RU" sz="3200" b="1" i="1" dirty="0" smtClean="0">
                <a:solidFill>
                  <a:srgbClr val="17002E"/>
                </a:solidFill>
                <a:latin typeface="Times New Roman" panose="02020603050405020304" pitchFamily="18" charset="0"/>
                <a:ea typeface="Times New Roman" panose="02020603050405020304" pitchFamily="18" charset="0"/>
              </a:rPr>
              <a:t>Этапы подготовки к устному выступлению: </a:t>
            </a:r>
            <a:endParaRPr lang="ru-RU" sz="3200" b="1" i="1" dirty="0">
              <a:solidFill>
                <a:srgbClr val="17002E"/>
              </a:solidFill>
            </a:endParaRPr>
          </a:p>
        </p:txBody>
      </p:sp>
      <p:graphicFrame>
        <p:nvGraphicFramePr>
          <p:cNvPr id="4" name="Схема 3"/>
          <p:cNvGraphicFramePr/>
          <p:nvPr>
            <p:extLst>
              <p:ext uri="{D42A27DB-BD31-4B8C-83A1-F6EECF244321}">
                <p14:modId xmlns:p14="http://schemas.microsoft.com/office/powerpoint/2010/main" val="2811225337"/>
              </p:ext>
            </p:extLst>
          </p:nvPr>
        </p:nvGraphicFramePr>
        <p:xfrm>
          <a:off x="1130299" y="2103121"/>
          <a:ext cx="10659919" cy="446532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6" name="Рисунок 5"/>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9662160" y="822396"/>
            <a:ext cx="2360698" cy="2252194"/>
          </a:xfrm>
          <a:prstGeom prst="rect">
            <a:avLst/>
          </a:prstGeom>
        </p:spPr>
      </p:pic>
      <p:sp>
        <p:nvSpPr>
          <p:cNvPr id="5" name="TextBox 4"/>
          <p:cNvSpPr txBox="1"/>
          <p:nvPr/>
        </p:nvSpPr>
        <p:spPr>
          <a:xfrm>
            <a:off x="8915400" y="128588"/>
            <a:ext cx="3107458" cy="369332"/>
          </a:xfrm>
          <a:prstGeom prst="rect">
            <a:avLst/>
          </a:prstGeom>
          <a:noFill/>
        </p:spPr>
        <p:txBody>
          <a:bodyPr wrap="square" rtlCol="0">
            <a:spAutoFit/>
          </a:bodyPr>
          <a:lstStyle/>
          <a:p>
            <a:pPr algn="r"/>
            <a:r>
              <a:rPr lang="ru-RU" b="1" i="1" dirty="0" smtClean="0">
                <a:solidFill>
                  <a:srgbClr val="280050"/>
                </a:solidFill>
                <a:latin typeface="Times New Roman" panose="02020603050405020304" pitchFamily="18" charset="0"/>
                <a:cs typeface="Times New Roman" panose="02020603050405020304" pitchFamily="18" charset="0"/>
              </a:rPr>
              <a:t>Схема №1.</a:t>
            </a:r>
            <a:endParaRPr lang="ru-RU" b="1" i="1" dirty="0">
              <a:solidFill>
                <a:srgbClr val="28005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36192218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0" y="0"/>
            <a:ext cx="872836" cy="6858000"/>
          </a:xfrm>
          <a:prstGeom prst="rect">
            <a:avLst/>
          </a:prstGeom>
          <a:solidFill>
            <a:srgbClr val="6600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 name="TextBox 1"/>
          <p:cNvSpPr txBox="1"/>
          <p:nvPr/>
        </p:nvSpPr>
        <p:spPr>
          <a:xfrm>
            <a:off x="1206500" y="474730"/>
            <a:ext cx="9849427" cy="553357"/>
          </a:xfrm>
          <a:prstGeom prst="rect">
            <a:avLst/>
          </a:prstGeom>
          <a:noFill/>
        </p:spPr>
        <p:txBody>
          <a:bodyPr wrap="square" rtlCol="0">
            <a:spAutoFit/>
          </a:bodyPr>
          <a:lstStyle/>
          <a:p>
            <a:pPr marL="446405" indent="-6350" algn="ctr">
              <a:lnSpc>
                <a:spcPct val="107000"/>
              </a:lnSpc>
              <a:spcAft>
                <a:spcPts val="70"/>
              </a:spcAft>
            </a:pPr>
            <a:r>
              <a:rPr lang="ru-RU" sz="2800" b="1" i="1" dirty="0">
                <a:solidFill>
                  <a:srgbClr val="17002E"/>
                </a:solidFill>
                <a:latin typeface="Times New Roman" panose="02020603050405020304" pitchFamily="18" charset="0"/>
                <a:ea typeface="Times New Roman" panose="02020603050405020304" pitchFamily="18" charset="0"/>
              </a:rPr>
              <a:t>Структура </a:t>
            </a:r>
            <a:r>
              <a:rPr lang="ru-RU" sz="2800" b="1" i="1" dirty="0" smtClean="0">
                <a:solidFill>
                  <a:srgbClr val="17002E"/>
                </a:solidFill>
                <a:latin typeface="Times New Roman" panose="02020603050405020304" pitchFamily="18" charset="0"/>
                <a:ea typeface="Times New Roman" panose="02020603050405020304" pitchFamily="18" charset="0"/>
              </a:rPr>
              <a:t>выступления студента перед аудиторией: </a:t>
            </a:r>
            <a:endParaRPr lang="ru-RU" sz="2800" b="1" i="1" dirty="0">
              <a:solidFill>
                <a:srgbClr val="17002E"/>
              </a:solidFill>
              <a:latin typeface="Times New Roman" panose="02020603050405020304" pitchFamily="18" charset="0"/>
              <a:ea typeface="Times New Roman" panose="02020603050405020304" pitchFamily="18" charset="0"/>
            </a:endParaRPr>
          </a:p>
        </p:txBody>
      </p:sp>
      <p:sp>
        <p:nvSpPr>
          <p:cNvPr id="8" name="TextBox 7"/>
          <p:cNvSpPr txBox="1"/>
          <p:nvPr/>
        </p:nvSpPr>
        <p:spPr>
          <a:xfrm>
            <a:off x="1206500" y="1257300"/>
            <a:ext cx="10147300" cy="523220"/>
          </a:xfrm>
          <a:prstGeom prst="rect">
            <a:avLst/>
          </a:prstGeom>
          <a:noFill/>
        </p:spPr>
        <p:txBody>
          <a:bodyPr wrap="square" rtlCol="0">
            <a:spAutoFit/>
          </a:bodyPr>
          <a:lstStyle/>
          <a:p>
            <a:pPr marL="457200" indent="-457200">
              <a:buFont typeface="Arial" panose="020B0604020202020204" pitchFamily="34" charset="0"/>
              <a:buChar char="•"/>
            </a:pPr>
            <a:r>
              <a:rPr lang="ru-RU" sz="2800" b="1" i="1" dirty="0">
                <a:solidFill>
                  <a:srgbClr val="280050"/>
                </a:solidFill>
                <a:latin typeface="Times New Roman" panose="02020603050405020304" pitchFamily="18" charset="0"/>
                <a:cs typeface="Times New Roman" panose="02020603050405020304" pitchFamily="18" charset="0"/>
              </a:rPr>
              <a:t>Вступление </a:t>
            </a:r>
            <a:endParaRPr lang="ru-RU" sz="2800" i="1" dirty="0">
              <a:solidFill>
                <a:srgbClr val="280050"/>
              </a:solidFill>
              <a:latin typeface="Times New Roman" panose="02020603050405020304" pitchFamily="18" charset="0"/>
              <a:cs typeface="Times New Roman" panose="02020603050405020304" pitchFamily="18" charset="0"/>
            </a:endParaRPr>
          </a:p>
        </p:txBody>
      </p:sp>
      <p:sp>
        <p:nvSpPr>
          <p:cNvPr id="9" name="TextBox 8"/>
          <p:cNvSpPr txBox="1"/>
          <p:nvPr/>
        </p:nvSpPr>
        <p:spPr>
          <a:xfrm>
            <a:off x="1155700" y="1780520"/>
            <a:ext cx="5778500" cy="523220"/>
          </a:xfrm>
          <a:prstGeom prst="rect">
            <a:avLst/>
          </a:prstGeom>
          <a:noFill/>
        </p:spPr>
        <p:txBody>
          <a:bodyPr wrap="square" rtlCol="0">
            <a:spAutoFit/>
          </a:bodyPr>
          <a:lstStyle/>
          <a:p>
            <a:pPr algn="just"/>
            <a:r>
              <a:rPr lang="ru-RU" sz="2800" i="1" dirty="0" smtClean="0">
                <a:solidFill>
                  <a:srgbClr val="280050"/>
                </a:solidFill>
                <a:latin typeface="Times New Roman" panose="02020603050405020304" pitchFamily="18" charset="0"/>
                <a:ea typeface="Times New Roman" panose="02020603050405020304" pitchFamily="18" charset="0"/>
              </a:rPr>
              <a:t>     </a:t>
            </a:r>
            <a:r>
              <a:rPr lang="ru-RU" sz="2400" i="1" dirty="0" smtClean="0">
                <a:solidFill>
                  <a:srgbClr val="280050"/>
                </a:solidFill>
                <a:latin typeface="Times New Roman" panose="02020603050405020304" pitchFamily="18" charset="0"/>
                <a:ea typeface="Times New Roman" panose="02020603050405020304" pitchFamily="18" charset="0"/>
              </a:rPr>
              <a:t>Вступление </a:t>
            </a:r>
            <a:r>
              <a:rPr lang="ru-RU" sz="2400" i="1" dirty="0">
                <a:solidFill>
                  <a:srgbClr val="280050"/>
                </a:solidFill>
                <a:latin typeface="Times New Roman" panose="02020603050405020304" pitchFamily="18" charset="0"/>
                <a:ea typeface="Times New Roman" panose="02020603050405020304" pitchFamily="18" charset="0"/>
              </a:rPr>
              <a:t>должно содержать: </a:t>
            </a:r>
            <a:endParaRPr lang="ru-RU" sz="2400" i="1" dirty="0">
              <a:solidFill>
                <a:srgbClr val="280050"/>
              </a:solidFill>
            </a:endParaRPr>
          </a:p>
        </p:txBody>
      </p:sp>
      <p:graphicFrame>
        <p:nvGraphicFramePr>
          <p:cNvPr id="10" name="Схема 9"/>
          <p:cNvGraphicFramePr/>
          <p:nvPr>
            <p:extLst>
              <p:ext uri="{D42A27DB-BD31-4B8C-83A1-F6EECF244321}">
                <p14:modId xmlns:p14="http://schemas.microsoft.com/office/powerpoint/2010/main" val="3742540588"/>
              </p:ext>
            </p:extLst>
          </p:nvPr>
        </p:nvGraphicFramePr>
        <p:xfrm>
          <a:off x="1482436" y="2532953"/>
          <a:ext cx="10515600" cy="411051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5" name="Рисунок 4"/>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872836" y="5158178"/>
            <a:ext cx="2624666" cy="1714500"/>
          </a:xfrm>
          <a:prstGeom prst="rect">
            <a:avLst/>
          </a:prstGeom>
        </p:spPr>
      </p:pic>
      <p:sp>
        <p:nvSpPr>
          <p:cNvPr id="6" name="TextBox 5"/>
          <p:cNvSpPr txBox="1"/>
          <p:nvPr/>
        </p:nvSpPr>
        <p:spPr>
          <a:xfrm>
            <a:off x="9286875" y="157163"/>
            <a:ext cx="2711161" cy="369332"/>
          </a:xfrm>
          <a:prstGeom prst="rect">
            <a:avLst/>
          </a:prstGeom>
          <a:noFill/>
        </p:spPr>
        <p:txBody>
          <a:bodyPr wrap="square" rtlCol="0">
            <a:spAutoFit/>
          </a:bodyPr>
          <a:lstStyle/>
          <a:p>
            <a:pPr lvl="0" algn="r"/>
            <a:r>
              <a:rPr lang="ru-RU" b="1" i="1" dirty="0">
                <a:solidFill>
                  <a:srgbClr val="280050"/>
                </a:solidFill>
                <a:latin typeface="Times New Roman" panose="02020603050405020304" pitchFamily="18" charset="0"/>
                <a:cs typeface="Times New Roman" panose="02020603050405020304" pitchFamily="18" charset="0"/>
              </a:rPr>
              <a:t>Схема </a:t>
            </a:r>
            <a:r>
              <a:rPr lang="ru-RU" b="1" i="1" dirty="0" smtClean="0">
                <a:solidFill>
                  <a:srgbClr val="280050"/>
                </a:solidFill>
                <a:latin typeface="Times New Roman" panose="02020603050405020304" pitchFamily="18" charset="0"/>
                <a:cs typeface="Times New Roman" panose="02020603050405020304" pitchFamily="18" charset="0"/>
              </a:rPr>
              <a:t>№2.</a:t>
            </a:r>
            <a:endParaRPr lang="ru-RU" b="1" i="1" dirty="0">
              <a:solidFill>
                <a:srgbClr val="28005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28208928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0" y="0"/>
            <a:ext cx="872836" cy="6858000"/>
          </a:xfrm>
          <a:prstGeom prst="rect">
            <a:avLst/>
          </a:prstGeom>
          <a:solidFill>
            <a:srgbClr val="6600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 name="TextBox 1"/>
          <p:cNvSpPr txBox="1"/>
          <p:nvPr/>
        </p:nvSpPr>
        <p:spPr>
          <a:xfrm>
            <a:off x="1662545" y="484909"/>
            <a:ext cx="8631382" cy="584775"/>
          </a:xfrm>
          <a:prstGeom prst="rect">
            <a:avLst/>
          </a:prstGeom>
          <a:noFill/>
        </p:spPr>
        <p:txBody>
          <a:bodyPr wrap="square" rtlCol="0">
            <a:spAutoFit/>
          </a:bodyPr>
          <a:lstStyle/>
          <a:p>
            <a:pPr marL="457200" indent="-457200">
              <a:buFont typeface="Arial" panose="020B0604020202020204" pitchFamily="34" charset="0"/>
              <a:buChar char="•"/>
            </a:pPr>
            <a:r>
              <a:rPr lang="ru-RU" sz="3200" b="1" i="1" dirty="0">
                <a:solidFill>
                  <a:srgbClr val="17002E"/>
                </a:solidFill>
                <a:latin typeface="Times New Roman" panose="02020603050405020304" pitchFamily="18" charset="0"/>
                <a:ea typeface="Times New Roman" panose="02020603050405020304" pitchFamily="18" charset="0"/>
              </a:rPr>
              <a:t>Основная часть</a:t>
            </a:r>
            <a:endParaRPr lang="ru-RU" sz="3200" i="1" dirty="0">
              <a:solidFill>
                <a:srgbClr val="17002E"/>
              </a:solidFill>
            </a:endParaRPr>
          </a:p>
        </p:txBody>
      </p:sp>
      <p:sp>
        <p:nvSpPr>
          <p:cNvPr id="5" name="TextBox 4"/>
          <p:cNvSpPr txBox="1"/>
          <p:nvPr/>
        </p:nvSpPr>
        <p:spPr>
          <a:xfrm>
            <a:off x="1080655" y="1537854"/>
            <a:ext cx="10668000" cy="2246769"/>
          </a:xfrm>
          <a:prstGeom prst="rect">
            <a:avLst/>
          </a:prstGeom>
          <a:noFill/>
        </p:spPr>
        <p:txBody>
          <a:bodyPr wrap="square" rtlCol="0">
            <a:spAutoFit/>
          </a:bodyPr>
          <a:lstStyle/>
          <a:p>
            <a:pPr algn="just"/>
            <a:r>
              <a:rPr lang="ru-RU" sz="2800" b="1" i="1" dirty="0" smtClean="0">
                <a:solidFill>
                  <a:srgbClr val="280050"/>
                </a:solidFill>
                <a:latin typeface="Times New Roman" panose="02020603050405020304" pitchFamily="18" charset="0"/>
                <a:ea typeface="Times New Roman" panose="02020603050405020304" pitchFamily="18" charset="0"/>
              </a:rPr>
              <a:t>       Основная </a:t>
            </a:r>
            <a:r>
              <a:rPr lang="ru-RU" sz="2800" b="1" i="1" dirty="0">
                <a:solidFill>
                  <a:srgbClr val="280050"/>
                </a:solidFill>
                <a:latin typeface="Times New Roman" panose="02020603050405020304" pitchFamily="18" charset="0"/>
                <a:ea typeface="Times New Roman" panose="02020603050405020304" pitchFamily="18" charset="0"/>
              </a:rPr>
              <a:t>часть,</a:t>
            </a:r>
            <a:r>
              <a:rPr lang="ru-RU" sz="2800" i="1" dirty="0">
                <a:solidFill>
                  <a:srgbClr val="280050"/>
                </a:solidFill>
                <a:latin typeface="Times New Roman" panose="02020603050405020304" pitchFamily="18" charset="0"/>
                <a:ea typeface="Times New Roman" panose="02020603050405020304" pitchFamily="18" charset="0"/>
              </a:rPr>
              <a:t> в которой выступающий должен глубоко раскрыть суть затронутой темы, обычно строится по принципу отчета. Задача основной части – представить достаточно данных для того, чтобы слушатели заинтересовались темой и захотели ознакомиться с материалами. </a:t>
            </a:r>
            <a:endParaRPr lang="ru-RU" sz="2800" i="1" dirty="0">
              <a:solidFill>
                <a:srgbClr val="280050"/>
              </a:solidFill>
            </a:endParaRPr>
          </a:p>
        </p:txBody>
      </p:sp>
      <p:pic>
        <p:nvPicPr>
          <p:cNvPr id="4" name="Рисунок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053256" y="3808302"/>
            <a:ext cx="3695399" cy="3049698"/>
          </a:xfrm>
          <a:prstGeom prst="rect">
            <a:avLst/>
          </a:prstGeom>
        </p:spPr>
      </p:pic>
    </p:spTree>
    <p:extLst>
      <p:ext uri="{BB962C8B-B14F-4D97-AF65-F5344CB8AC3E}">
        <p14:creationId xmlns:p14="http://schemas.microsoft.com/office/powerpoint/2010/main" val="215936911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0" y="0"/>
            <a:ext cx="872836" cy="6858000"/>
          </a:xfrm>
          <a:prstGeom prst="rect">
            <a:avLst/>
          </a:prstGeom>
          <a:solidFill>
            <a:srgbClr val="6600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 name="TextBox 1"/>
          <p:cNvSpPr txBox="1"/>
          <p:nvPr/>
        </p:nvSpPr>
        <p:spPr>
          <a:xfrm>
            <a:off x="1427018" y="512618"/>
            <a:ext cx="6137564" cy="602216"/>
          </a:xfrm>
          <a:prstGeom prst="rect">
            <a:avLst/>
          </a:prstGeom>
          <a:noFill/>
        </p:spPr>
        <p:txBody>
          <a:bodyPr wrap="square" rtlCol="0">
            <a:spAutoFit/>
          </a:bodyPr>
          <a:lstStyle/>
          <a:p>
            <a:pPr marL="897890" marR="635" indent="-457200" algn="just">
              <a:lnSpc>
                <a:spcPct val="112000"/>
              </a:lnSpc>
              <a:spcAft>
                <a:spcPts val="240"/>
              </a:spcAft>
              <a:buFont typeface="Arial" panose="020B0604020202020204" pitchFamily="34" charset="0"/>
              <a:buChar char="•"/>
            </a:pPr>
            <a:r>
              <a:rPr lang="ru-RU" sz="3200" b="1" i="1" dirty="0" smtClean="0">
                <a:solidFill>
                  <a:srgbClr val="17002E"/>
                </a:solidFill>
                <a:latin typeface="Times New Roman" panose="02020603050405020304" pitchFamily="18" charset="0"/>
                <a:ea typeface="Times New Roman" panose="02020603050405020304" pitchFamily="18" charset="0"/>
              </a:rPr>
              <a:t>Заключение</a:t>
            </a:r>
            <a:endParaRPr lang="ru-RU" dirty="0">
              <a:solidFill>
                <a:srgbClr val="000000"/>
              </a:solidFill>
              <a:latin typeface="Times New Roman" panose="02020603050405020304" pitchFamily="18" charset="0"/>
              <a:ea typeface="Times New Roman" panose="02020603050405020304" pitchFamily="18" charset="0"/>
            </a:endParaRPr>
          </a:p>
        </p:txBody>
      </p:sp>
      <p:sp>
        <p:nvSpPr>
          <p:cNvPr id="4" name="TextBox 3"/>
          <p:cNvSpPr txBox="1"/>
          <p:nvPr/>
        </p:nvSpPr>
        <p:spPr>
          <a:xfrm>
            <a:off x="1011382" y="1413164"/>
            <a:ext cx="10792691" cy="1057469"/>
          </a:xfrm>
          <a:prstGeom prst="rect">
            <a:avLst/>
          </a:prstGeom>
          <a:noFill/>
        </p:spPr>
        <p:txBody>
          <a:bodyPr wrap="square" rtlCol="0">
            <a:spAutoFit/>
          </a:bodyPr>
          <a:lstStyle/>
          <a:p>
            <a:pPr marL="440690" marR="635" indent="443230" algn="just">
              <a:lnSpc>
                <a:spcPct val="112000"/>
              </a:lnSpc>
              <a:spcAft>
                <a:spcPts val="240"/>
              </a:spcAft>
            </a:pPr>
            <a:r>
              <a:rPr lang="ru-RU" sz="2800" b="1" i="1" dirty="0">
                <a:solidFill>
                  <a:srgbClr val="280050"/>
                </a:solidFill>
                <a:latin typeface="Times New Roman" panose="02020603050405020304" pitchFamily="18" charset="0"/>
                <a:ea typeface="Times New Roman" panose="02020603050405020304" pitchFamily="18" charset="0"/>
              </a:rPr>
              <a:t>Заключение </a:t>
            </a:r>
            <a:r>
              <a:rPr lang="ru-RU" sz="2800" i="1" dirty="0">
                <a:solidFill>
                  <a:srgbClr val="280050"/>
                </a:solidFill>
                <a:latin typeface="Times New Roman" panose="02020603050405020304" pitchFamily="18" charset="0"/>
                <a:ea typeface="Times New Roman" panose="02020603050405020304" pitchFamily="18" charset="0"/>
              </a:rPr>
              <a:t>– ясное, четкое обобщение и краткие выводы, которых всегда ждут слушатели. </a:t>
            </a:r>
          </a:p>
        </p:txBody>
      </p:sp>
      <p:pic>
        <p:nvPicPr>
          <p:cNvPr id="6" name="Рисунок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749143" y="3034694"/>
            <a:ext cx="4928423" cy="3310553"/>
          </a:xfrm>
          <a:prstGeom prst="rect">
            <a:avLst/>
          </a:prstGeom>
        </p:spPr>
      </p:pic>
    </p:spTree>
    <p:extLst>
      <p:ext uri="{BB962C8B-B14F-4D97-AF65-F5344CB8AC3E}">
        <p14:creationId xmlns:p14="http://schemas.microsoft.com/office/powerpoint/2010/main" val="337868447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0" y="0"/>
            <a:ext cx="872836" cy="6858000"/>
          </a:xfrm>
          <a:prstGeom prst="rect">
            <a:avLst/>
          </a:prstGeom>
          <a:solidFill>
            <a:srgbClr val="6600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 name="TextBox 1"/>
          <p:cNvSpPr txBox="1"/>
          <p:nvPr/>
        </p:nvSpPr>
        <p:spPr>
          <a:xfrm>
            <a:off x="1042737" y="1876926"/>
            <a:ext cx="5518484" cy="584775"/>
          </a:xfrm>
          <a:prstGeom prst="rect">
            <a:avLst/>
          </a:prstGeom>
          <a:noFill/>
        </p:spPr>
        <p:txBody>
          <a:bodyPr wrap="square" rtlCol="0">
            <a:spAutoFit/>
          </a:bodyPr>
          <a:lstStyle/>
          <a:p>
            <a:pPr algn="ctr"/>
            <a:r>
              <a:rPr lang="ru-RU" sz="3200" b="1" i="1" dirty="0">
                <a:solidFill>
                  <a:srgbClr val="17002E"/>
                </a:solidFill>
                <a:latin typeface="Times New Roman" panose="02020603050405020304" pitchFamily="18" charset="0"/>
                <a:ea typeface="Times New Roman" panose="02020603050405020304" pitchFamily="18" charset="0"/>
                <a:cs typeface="Times New Roman" panose="02020603050405020304" pitchFamily="18" charset="0"/>
              </a:rPr>
              <a:t>Важно </a:t>
            </a:r>
            <a:r>
              <a:rPr lang="ru-RU" sz="3200" b="1" i="1" dirty="0" smtClean="0">
                <a:solidFill>
                  <a:srgbClr val="17002E"/>
                </a:solidFill>
                <a:latin typeface="Times New Roman" panose="02020603050405020304" pitchFamily="18" charset="0"/>
                <a:ea typeface="Times New Roman" panose="02020603050405020304" pitchFamily="18" charset="0"/>
                <a:cs typeface="Times New Roman" panose="02020603050405020304" pitchFamily="18" charset="0"/>
              </a:rPr>
              <a:t>помнить!!!</a:t>
            </a:r>
            <a:endParaRPr lang="ru-RU" sz="3200" b="1" i="1" dirty="0">
              <a:solidFill>
                <a:srgbClr val="17002E"/>
              </a:solidFill>
              <a:latin typeface="Times New Roman" panose="02020603050405020304" pitchFamily="18" charset="0"/>
              <a:cs typeface="Times New Roman" panose="02020603050405020304" pitchFamily="18" charset="0"/>
            </a:endParaRPr>
          </a:p>
        </p:txBody>
      </p:sp>
      <p:sp>
        <p:nvSpPr>
          <p:cNvPr id="5" name="TextBox 4"/>
          <p:cNvSpPr txBox="1"/>
          <p:nvPr/>
        </p:nvSpPr>
        <p:spPr>
          <a:xfrm>
            <a:off x="1193679" y="3080084"/>
            <a:ext cx="5142954" cy="2062103"/>
          </a:xfrm>
          <a:prstGeom prst="rect">
            <a:avLst/>
          </a:prstGeom>
          <a:noFill/>
        </p:spPr>
        <p:txBody>
          <a:bodyPr wrap="square" rtlCol="0">
            <a:spAutoFit/>
          </a:bodyPr>
          <a:lstStyle/>
          <a:p>
            <a:pPr algn="ctr"/>
            <a:r>
              <a:rPr lang="ru-RU" sz="3200" b="1" i="1" dirty="0">
                <a:solidFill>
                  <a:srgbClr val="280050"/>
                </a:solidFill>
                <a:latin typeface="Times New Roman" panose="02020603050405020304" pitchFamily="18" charset="0"/>
                <a:ea typeface="Times New Roman" panose="02020603050405020304" pitchFamily="18" charset="0"/>
                <a:cs typeface="Times New Roman" panose="02020603050405020304" pitchFamily="18" charset="0"/>
              </a:rPr>
              <a:t>90% успеха </a:t>
            </a:r>
            <a:endParaRPr lang="ru-RU" sz="3200" b="1" i="1" dirty="0" smtClean="0">
              <a:solidFill>
                <a:srgbClr val="280050"/>
              </a:solidFill>
              <a:latin typeface="Times New Roman" panose="02020603050405020304" pitchFamily="18" charset="0"/>
              <a:ea typeface="Times New Roman" panose="02020603050405020304" pitchFamily="18" charset="0"/>
              <a:cs typeface="Times New Roman" panose="02020603050405020304" pitchFamily="18" charset="0"/>
            </a:endParaRPr>
          </a:p>
          <a:p>
            <a:pPr algn="ctr"/>
            <a:r>
              <a:rPr lang="ru-RU" sz="3200" b="1" i="1" dirty="0" smtClean="0">
                <a:solidFill>
                  <a:srgbClr val="280050"/>
                </a:solidFill>
                <a:latin typeface="Times New Roman" panose="02020603050405020304" pitchFamily="18" charset="0"/>
                <a:ea typeface="Times New Roman" panose="02020603050405020304" pitchFamily="18" charset="0"/>
                <a:cs typeface="Times New Roman" panose="02020603050405020304" pitchFamily="18" charset="0"/>
              </a:rPr>
              <a:t>принесет </a:t>
            </a:r>
            <a:r>
              <a:rPr lang="ru-RU" sz="3200" b="1" i="1" dirty="0">
                <a:solidFill>
                  <a:srgbClr val="280050"/>
                </a:solidFill>
                <a:latin typeface="Times New Roman" panose="02020603050405020304" pitchFamily="18" charset="0"/>
                <a:ea typeface="Times New Roman" panose="02020603050405020304" pitchFamily="18" charset="0"/>
                <a:cs typeface="Times New Roman" panose="02020603050405020304" pitchFamily="18" charset="0"/>
              </a:rPr>
              <a:t>не то, что вы скажете, а как вы скажете</a:t>
            </a:r>
            <a:endParaRPr lang="ru-RU" sz="3200" b="1" i="1" dirty="0">
              <a:solidFill>
                <a:srgbClr val="280050"/>
              </a:solidFill>
              <a:latin typeface="Times New Roman" panose="02020603050405020304" pitchFamily="18" charset="0"/>
              <a:cs typeface="Times New Roman" panose="02020603050405020304" pitchFamily="18" charset="0"/>
            </a:endParaRPr>
          </a:p>
        </p:txBody>
      </p:sp>
      <p:pic>
        <p:nvPicPr>
          <p:cNvPr id="6" name="Рисунок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882064" y="1557110"/>
            <a:ext cx="4838417" cy="4980167"/>
          </a:xfrm>
          <a:prstGeom prst="rect">
            <a:avLst/>
          </a:prstGeom>
          <a:ln>
            <a:noFill/>
          </a:ln>
          <a:effectLst>
            <a:outerShdw blurRad="292100" dist="139700" dir="2700000" algn="tl" rotWithShape="0">
              <a:srgbClr val="333333">
                <a:alpha val="65000"/>
              </a:srgbClr>
            </a:outerShdw>
          </a:effectLst>
        </p:spPr>
      </p:pic>
      <p:sp>
        <p:nvSpPr>
          <p:cNvPr id="4" name="TextBox 3"/>
          <p:cNvSpPr txBox="1"/>
          <p:nvPr/>
        </p:nvSpPr>
        <p:spPr>
          <a:xfrm>
            <a:off x="4029075" y="300038"/>
            <a:ext cx="7691406" cy="830997"/>
          </a:xfrm>
          <a:prstGeom prst="rect">
            <a:avLst/>
          </a:prstGeom>
          <a:noFill/>
        </p:spPr>
        <p:txBody>
          <a:bodyPr wrap="square" rtlCol="0">
            <a:spAutoFit/>
          </a:bodyPr>
          <a:lstStyle/>
          <a:p>
            <a:pPr algn="r"/>
            <a:r>
              <a:rPr lang="ru-RU" sz="2400" b="1" i="1" dirty="0" smtClean="0">
                <a:solidFill>
                  <a:srgbClr val="17002E"/>
                </a:solidFill>
                <a:latin typeface="Times New Roman" panose="02020603050405020304" pitchFamily="18" charset="0"/>
                <a:cs typeface="Times New Roman" panose="02020603050405020304" pitchFamily="18" charset="0"/>
              </a:rPr>
              <a:t>Кто говорить не умеет – карьеры не сделает.</a:t>
            </a:r>
          </a:p>
          <a:p>
            <a:pPr algn="r"/>
            <a:r>
              <a:rPr lang="ru-RU" sz="2400" b="1" i="1" dirty="0" smtClean="0">
                <a:solidFill>
                  <a:srgbClr val="17002E"/>
                </a:solidFill>
                <a:latin typeface="Times New Roman" panose="02020603050405020304" pitchFamily="18" charset="0"/>
                <a:cs typeface="Times New Roman" panose="02020603050405020304" pitchFamily="18" charset="0"/>
              </a:rPr>
              <a:t>Б. Наполеон</a:t>
            </a:r>
            <a:endParaRPr lang="ru-RU" sz="2400" b="1" i="1" dirty="0">
              <a:solidFill>
                <a:srgbClr val="17002E"/>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34715225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0" y="0"/>
            <a:ext cx="872836" cy="6858000"/>
          </a:xfrm>
          <a:prstGeom prst="rect">
            <a:avLst/>
          </a:prstGeom>
          <a:solidFill>
            <a:srgbClr val="6600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 name="TextBox 1"/>
          <p:cNvSpPr txBox="1"/>
          <p:nvPr/>
        </p:nvSpPr>
        <p:spPr>
          <a:xfrm>
            <a:off x="1310640" y="638629"/>
            <a:ext cx="9952446" cy="584775"/>
          </a:xfrm>
          <a:prstGeom prst="rect">
            <a:avLst/>
          </a:prstGeom>
          <a:noFill/>
        </p:spPr>
        <p:txBody>
          <a:bodyPr wrap="square" rtlCol="0">
            <a:spAutoFit/>
          </a:bodyPr>
          <a:lstStyle/>
          <a:p>
            <a:pPr algn="ctr"/>
            <a:r>
              <a:rPr lang="ru-RU" sz="3200" b="1" i="1" kern="1800" dirty="0" smtClean="0">
                <a:solidFill>
                  <a:srgbClr val="17002E"/>
                </a:solidFill>
                <a:latin typeface="Times New Roman" panose="02020603050405020304" pitchFamily="18" charset="0"/>
                <a:ea typeface="Times New Roman" panose="02020603050405020304" pitchFamily="18" charset="0"/>
              </a:rPr>
              <a:t>Причины волнения перед </a:t>
            </a:r>
            <a:r>
              <a:rPr lang="ru-RU" sz="3200" b="1" i="1" kern="1800" dirty="0">
                <a:solidFill>
                  <a:srgbClr val="17002E"/>
                </a:solidFill>
                <a:latin typeface="Times New Roman" panose="02020603050405020304" pitchFamily="18" charset="0"/>
                <a:ea typeface="Times New Roman" panose="02020603050405020304" pitchFamily="18" charset="0"/>
              </a:rPr>
              <a:t>выступлением на публике</a:t>
            </a:r>
            <a:endParaRPr lang="ru-RU" sz="3200" i="1" dirty="0">
              <a:solidFill>
                <a:srgbClr val="17002E"/>
              </a:solidFill>
            </a:endParaRPr>
          </a:p>
        </p:txBody>
      </p:sp>
      <p:graphicFrame>
        <p:nvGraphicFramePr>
          <p:cNvPr id="4" name="Схема 3"/>
          <p:cNvGraphicFramePr/>
          <p:nvPr>
            <p:extLst>
              <p:ext uri="{D42A27DB-BD31-4B8C-83A1-F6EECF244321}">
                <p14:modId xmlns:p14="http://schemas.microsoft.com/office/powerpoint/2010/main" val="2576321944"/>
              </p:ext>
            </p:extLst>
          </p:nvPr>
        </p:nvGraphicFramePr>
        <p:xfrm>
          <a:off x="1596570" y="1828800"/>
          <a:ext cx="8371967" cy="466343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5" name="Рисунок 4"/>
          <p:cNvPicPr>
            <a:picLocks noChangeAspect="1"/>
          </p:cNvPicPr>
          <p:nvPr/>
        </p:nvPicPr>
        <p:blipFill>
          <a:blip r:embed="rId7" cstate="print">
            <a:extLst>
              <a:ext uri="{BEBA8EAE-BF5A-486C-A8C5-ECC9F3942E4B}">
                <a14:imgProps xmlns:a14="http://schemas.microsoft.com/office/drawing/2010/main">
                  <a14:imgLayer r:embed="rId8">
                    <a14:imgEffect>
                      <a14:backgroundRemoval t="0" b="100000" l="0" r="100000"/>
                    </a14:imgEffect>
                  </a14:imgLayer>
                </a14:imgProps>
              </a:ext>
              <a:ext uri="{28A0092B-C50C-407E-A947-70E740481C1C}">
                <a14:useLocalDpi xmlns:a14="http://schemas.microsoft.com/office/drawing/2010/main" val="0"/>
              </a:ext>
            </a:extLst>
          </a:blip>
          <a:stretch>
            <a:fillRect/>
          </a:stretch>
        </p:blipFill>
        <p:spPr>
          <a:xfrm>
            <a:off x="10105535" y="2090057"/>
            <a:ext cx="1856317" cy="3540034"/>
          </a:xfrm>
          <a:prstGeom prst="rect">
            <a:avLst/>
          </a:prstGeom>
        </p:spPr>
      </p:pic>
      <p:sp>
        <p:nvSpPr>
          <p:cNvPr id="6" name="TextBox 5"/>
          <p:cNvSpPr txBox="1"/>
          <p:nvPr/>
        </p:nvSpPr>
        <p:spPr>
          <a:xfrm>
            <a:off x="8886825" y="157163"/>
            <a:ext cx="3075027" cy="369332"/>
          </a:xfrm>
          <a:prstGeom prst="rect">
            <a:avLst/>
          </a:prstGeom>
          <a:noFill/>
        </p:spPr>
        <p:txBody>
          <a:bodyPr wrap="square" rtlCol="0">
            <a:spAutoFit/>
          </a:bodyPr>
          <a:lstStyle/>
          <a:p>
            <a:pPr algn="r"/>
            <a:r>
              <a:rPr lang="ru-RU" b="1" i="1" dirty="0">
                <a:solidFill>
                  <a:srgbClr val="280050"/>
                </a:solidFill>
                <a:latin typeface="Times New Roman" panose="02020603050405020304" pitchFamily="18" charset="0"/>
                <a:cs typeface="Times New Roman" panose="02020603050405020304" pitchFamily="18" charset="0"/>
              </a:rPr>
              <a:t>Схема </a:t>
            </a:r>
            <a:r>
              <a:rPr lang="ru-RU" b="1" i="1" dirty="0" smtClean="0">
                <a:solidFill>
                  <a:srgbClr val="280050"/>
                </a:solidFill>
                <a:latin typeface="Times New Roman" panose="02020603050405020304" pitchFamily="18" charset="0"/>
                <a:cs typeface="Times New Roman" panose="02020603050405020304" pitchFamily="18" charset="0"/>
              </a:rPr>
              <a:t>№3.</a:t>
            </a:r>
            <a:endParaRPr lang="ru-RU" b="1" i="1" dirty="0">
              <a:solidFill>
                <a:srgbClr val="28005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91415989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0" y="0"/>
            <a:ext cx="872836" cy="6858000"/>
          </a:xfrm>
          <a:prstGeom prst="rect">
            <a:avLst/>
          </a:prstGeom>
          <a:solidFill>
            <a:srgbClr val="6600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 name="TextBox 1"/>
          <p:cNvSpPr txBox="1"/>
          <p:nvPr/>
        </p:nvSpPr>
        <p:spPr>
          <a:xfrm>
            <a:off x="1364777" y="642938"/>
            <a:ext cx="10165236" cy="584775"/>
          </a:xfrm>
          <a:prstGeom prst="rect">
            <a:avLst/>
          </a:prstGeom>
          <a:noFill/>
        </p:spPr>
        <p:txBody>
          <a:bodyPr wrap="square" rtlCol="0">
            <a:spAutoFit/>
          </a:bodyPr>
          <a:lstStyle/>
          <a:p>
            <a:pPr algn="ctr"/>
            <a:r>
              <a:rPr lang="ru-RU" sz="3200" b="1" i="1" dirty="0">
                <a:solidFill>
                  <a:srgbClr val="17002E"/>
                </a:solidFill>
                <a:latin typeface="Times New Roman" panose="02020603050405020304" pitchFamily="18" charset="0"/>
                <a:ea typeface="Times New Roman" panose="02020603050405020304" pitchFamily="18" charset="0"/>
              </a:rPr>
              <a:t>Почему не стоит бояться </a:t>
            </a:r>
            <a:r>
              <a:rPr lang="ru-RU" sz="3200" b="1" i="1" dirty="0" smtClean="0">
                <a:solidFill>
                  <a:srgbClr val="17002E"/>
                </a:solidFill>
                <a:latin typeface="Times New Roman" panose="02020603050405020304" pitchFamily="18" charset="0"/>
                <a:ea typeface="Times New Roman" panose="02020603050405020304" pitchFamily="18" charset="0"/>
              </a:rPr>
              <a:t>публичного выступления</a:t>
            </a:r>
            <a:endParaRPr lang="ru-RU" sz="3200" i="1" dirty="0">
              <a:solidFill>
                <a:srgbClr val="17002E"/>
              </a:solidFill>
            </a:endParaRPr>
          </a:p>
        </p:txBody>
      </p:sp>
      <p:graphicFrame>
        <p:nvGraphicFramePr>
          <p:cNvPr id="4" name="Схема 3"/>
          <p:cNvGraphicFramePr/>
          <p:nvPr>
            <p:extLst>
              <p:ext uri="{D42A27DB-BD31-4B8C-83A1-F6EECF244321}">
                <p14:modId xmlns:p14="http://schemas.microsoft.com/office/powerpoint/2010/main" val="2914917258"/>
              </p:ext>
            </p:extLst>
          </p:nvPr>
        </p:nvGraphicFramePr>
        <p:xfrm>
          <a:off x="1146413" y="1585913"/>
          <a:ext cx="10686196" cy="484346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TextBox 4"/>
          <p:cNvSpPr txBox="1"/>
          <p:nvPr/>
        </p:nvSpPr>
        <p:spPr>
          <a:xfrm>
            <a:off x="9415463" y="171450"/>
            <a:ext cx="2543175" cy="369332"/>
          </a:xfrm>
          <a:prstGeom prst="rect">
            <a:avLst/>
          </a:prstGeom>
          <a:noFill/>
        </p:spPr>
        <p:txBody>
          <a:bodyPr wrap="square" rtlCol="0">
            <a:spAutoFit/>
          </a:bodyPr>
          <a:lstStyle/>
          <a:p>
            <a:pPr algn="r"/>
            <a:r>
              <a:rPr lang="ru-RU" b="1" i="1" dirty="0">
                <a:solidFill>
                  <a:srgbClr val="280050"/>
                </a:solidFill>
                <a:latin typeface="Times New Roman" panose="02020603050405020304" pitchFamily="18" charset="0"/>
                <a:cs typeface="Times New Roman" panose="02020603050405020304" pitchFamily="18" charset="0"/>
              </a:rPr>
              <a:t>Схема </a:t>
            </a:r>
            <a:r>
              <a:rPr lang="ru-RU" b="1" i="1" dirty="0" smtClean="0">
                <a:solidFill>
                  <a:srgbClr val="280050"/>
                </a:solidFill>
                <a:latin typeface="Times New Roman" panose="02020603050405020304" pitchFamily="18" charset="0"/>
                <a:cs typeface="Times New Roman" panose="02020603050405020304" pitchFamily="18" charset="0"/>
              </a:rPr>
              <a:t>№4.</a:t>
            </a:r>
            <a:endParaRPr lang="ru-RU" b="1" i="1" dirty="0">
              <a:solidFill>
                <a:srgbClr val="28005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183138268"/>
      </p:ext>
    </p:extLst>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487</TotalTime>
  <Words>2526</Words>
  <Application>Microsoft Office PowerPoint</Application>
  <PresentationFormat>Широкоэкранный</PresentationFormat>
  <Paragraphs>192</Paragraphs>
  <Slides>22</Slides>
  <Notes>13</Notes>
  <HiddenSlides>0</HiddenSlides>
  <MMClips>0</MMClips>
  <ScaleCrop>false</ScaleCrop>
  <HeadingPairs>
    <vt:vector size="6" baseType="variant">
      <vt:variant>
        <vt:lpstr>Использованные шрифты</vt:lpstr>
      </vt:variant>
      <vt:variant>
        <vt:i4>4</vt:i4>
      </vt:variant>
      <vt:variant>
        <vt:lpstr>Тема</vt:lpstr>
      </vt:variant>
      <vt:variant>
        <vt:i4>1</vt:i4>
      </vt:variant>
      <vt:variant>
        <vt:lpstr>Заголовки слайдов</vt:lpstr>
      </vt:variant>
      <vt:variant>
        <vt:i4>22</vt:i4>
      </vt:variant>
    </vt:vector>
  </HeadingPairs>
  <TitlesOfParts>
    <vt:vector size="27" baseType="lpstr">
      <vt:lpstr>Arial</vt:lpstr>
      <vt:lpstr>Calibri</vt:lpstr>
      <vt:lpstr>Calibri Light</vt:lpstr>
      <vt:lpstr>Times New Roman</vt:lpstr>
      <vt:lpstr>Тема Office</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Company>ГПОАУ АО АМУРСКИЙ ПЕДАГОГИЧЕСКИЙ КОЛЛЕДЖ</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Подготовка устного ответа в процесс изучения дисциплин психолого-педагогического цикла.</dc:title>
  <dc:subject>Методические рекомендации по организации самостоятельной внеаудиторной работы студентов.  </dc:subject>
  <dc:creator>преподаватель высшей квалификационной категории Гольская Оксана Геннадьевна.</dc:creator>
  <cp:lastModifiedBy>Admin</cp:lastModifiedBy>
  <cp:revision>84</cp:revision>
  <dcterms:created xsi:type="dcterms:W3CDTF">2019-12-14T02:55:24Z</dcterms:created>
  <dcterms:modified xsi:type="dcterms:W3CDTF">2019-12-18T12:00:48Z</dcterms:modified>
</cp:coreProperties>
</file>